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1" r:id="rId3"/>
    <p:sldId id="258" r:id="rId4"/>
    <p:sldId id="259" r:id="rId6"/>
    <p:sldId id="262" r:id="rId7"/>
    <p:sldId id="332" r:id="rId8"/>
    <p:sldId id="263" r:id="rId9"/>
    <p:sldId id="264" r:id="rId10"/>
    <p:sldId id="266" r:id="rId11"/>
    <p:sldId id="265" r:id="rId12"/>
    <p:sldId id="271" r:id="rId13"/>
    <p:sldId id="272" r:id="rId14"/>
    <p:sldId id="292" r:id="rId15"/>
    <p:sldId id="293" r:id="rId16"/>
    <p:sldId id="273" r:id="rId17"/>
    <p:sldId id="274" r:id="rId18"/>
    <p:sldId id="275" r:id="rId19"/>
    <p:sldId id="276" r:id="rId20"/>
    <p:sldId id="333" r:id="rId2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4967" y="4089400"/>
            <a:ext cx="10350500" cy="863600"/>
          </a:xfrm>
          <a:solidFill>
            <a:srgbClr val="71CEE9"/>
          </a:solidFill>
        </p:spPr>
        <p:txBody>
          <a:bodyPr lIns="90170" tIns="46990" rIns="90170" bIns="46990"/>
          <a:lstStyle>
            <a:lvl1pPr>
              <a:defRPr sz="4000"/>
            </a:lvl1pPr>
          </a:lstStyle>
          <a:p>
            <a:pPr lvl="0"/>
            <a:r>
              <a:rPr lang="zh-CN" altLang="zh-CN"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214967" y="4968876"/>
            <a:ext cx="10350500" cy="631825"/>
          </a:xfrm>
        </p:spPr>
        <p:txBody>
          <a:bodyPr/>
          <a:lstStyle>
            <a:lvl1pPr marL="0" indent="0" algn="ctr">
              <a:buFontTx/>
              <a:buNone/>
              <a:defRPr sz="2800"/>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1A08D3F1-8C97-4AEC-80D0-AFB0CD64168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A08D3F1-8C97-4AEC-80D0-AFB0CD64168A}"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71A00-E122-4BDC-B207-F1D1FB866728}" type="slidenum">
              <a:rPr lang="zh-CN" altLang="en-US" smtClean="0"/>
            </a:fld>
            <a:endParaRPr lang="zh-CN" altLang="en-US"/>
          </a:p>
        </p:txBody>
      </p:sp>
      <p:sp>
        <p:nvSpPr>
          <p:cNvPr id="6" name="内容占位符 6"/>
          <p:cNvSpPr>
            <a:spLocks noGrp="1"/>
          </p:cNvSpPr>
          <p:nvPr>
            <p:ph sz="quarter" idx="13"/>
          </p:nvPr>
        </p:nvSpPr>
        <p:spPr>
          <a:xfrm>
            <a:off x="609600" y="412955"/>
            <a:ext cx="109728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A08D3F1-8C97-4AEC-80D0-AFB0CD64168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标题 1"/>
          <p:cNvSpPr>
            <a:spLocks noGrp="1"/>
          </p:cNvSpPr>
          <p:nvPr>
            <p:ph type="title" hasCustomPrompt="1"/>
          </p:nvPr>
        </p:nvSpPr>
        <p:spPr>
          <a:xfrm>
            <a:off x="5243437" y="1986470"/>
            <a:ext cx="5740800" cy="2005200"/>
          </a:xfrm>
        </p:spPr>
        <p:txBody>
          <a:bodyPr anchor="b"/>
          <a:lstStyle>
            <a:lvl1pPr algn="l">
              <a:defRPr sz="3600"/>
            </a:lvl1pPr>
          </a:lstStyle>
          <a:p>
            <a:r>
              <a:rPr lang="zh-CN" altLang="en-US" dirty="0" smtClean="0"/>
              <a:t>单击此处编辑标题</a:t>
            </a:r>
            <a:endParaRPr lang="zh-CN" altLang="en-US" dirty="0"/>
          </a:p>
        </p:txBody>
      </p:sp>
      <p:sp>
        <p:nvSpPr>
          <p:cNvPr id="8" name="文本占位符 2"/>
          <p:cNvSpPr>
            <a:spLocks noGrp="1"/>
          </p:cNvSpPr>
          <p:nvPr>
            <p:ph type="body" idx="1"/>
          </p:nvPr>
        </p:nvSpPr>
        <p:spPr>
          <a:xfrm>
            <a:off x="5243437" y="4023985"/>
            <a:ext cx="5740800" cy="399600"/>
          </a:xfrm>
        </p:spPr>
        <p:txBody>
          <a:bodyPr/>
          <a:lstStyle>
            <a:lvl1pPr marL="0" indent="0">
              <a:buNone/>
              <a:defRPr sz="20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endParaRPr lang="zh-CN" altLang="en-US" dirty="0" smtClean="0"/>
          </a:p>
        </p:txBody>
      </p:sp>
      <p:sp>
        <p:nvSpPr>
          <p:cNvPr id="2" name="日期占位符 1"/>
          <p:cNvSpPr>
            <a:spLocks noGrp="1"/>
          </p:cNvSpPr>
          <p:nvPr>
            <p:ph type="dt" sz="half" idx="11"/>
          </p:nvPr>
        </p:nvSpPr>
        <p:spPr/>
        <p:txBody>
          <a:bodyPr/>
          <a:lstStyle/>
          <a:p>
            <a:fld id="{1A08D3F1-8C97-4AEC-80D0-AFB0CD64168A}" type="datetime1">
              <a:rPr lang="zh-CN" altLang="en-US" smtClean="0"/>
            </a:fld>
            <a:endParaRPr lang="zh-CN" altLang="en-US"/>
          </a:p>
        </p:txBody>
      </p:sp>
      <p:sp>
        <p:nvSpPr>
          <p:cNvPr id="3" name="页脚占位符 2"/>
          <p:cNvSpPr>
            <a:spLocks noGrp="1"/>
          </p:cNvSpPr>
          <p:nvPr>
            <p:ph type="ftr" sz="quarter" idx="12"/>
          </p:nvPr>
        </p:nvSpPr>
        <p:spPr/>
        <p:txBody>
          <a:bodyPr/>
          <a:lstStyle/>
          <a:p>
            <a:endParaRPr lang="zh-CN" altLang="en-US"/>
          </a:p>
        </p:txBody>
      </p:sp>
      <p:sp>
        <p:nvSpPr>
          <p:cNvPr id="4" name="灯片编号占位符 3"/>
          <p:cNvSpPr>
            <a:spLocks noGrp="1"/>
          </p:cNvSpPr>
          <p:nvPr>
            <p:ph type="sldNum" sz="quarter" idx="13"/>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609600" y="1600201"/>
            <a:ext cx="5384800" cy="45259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97600" y="1600201"/>
            <a:ext cx="5384800" cy="4525963"/>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A08D3F1-8C97-4AEC-80D0-AFB0CD64168A}"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365126"/>
            <a:ext cx="10972800" cy="1325563"/>
          </a:xfrm>
        </p:spPr>
        <p:txBody>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0" y="1681163"/>
            <a:ext cx="5389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09600" y="2505075"/>
            <a:ext cx="5389034"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410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505075"/>
            <a:ext cx="5410200" cy="368458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1A08D3F1-8C97-4AEC-80D0-AFB0CD64168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1214967" y="4089400"/>
            <a:ext cx="10350500" cy="863600"/>
          </a:xfrm>
          <a:solidFill>
            <a:srgbClr val="71CEE9"/>
          </a:solidFill>
        </p:spPr>
        <p:txBody>
          <a:bodyPr lIns="90170" tIns="46990" rIns="90170" bIns="46990"/>
          <a:lstStyle>
            <a:lvl1pPr>
              <a:defRPr sz="4000">
                <a:latin typeface="+mj-lt"/>
              </a:defRPr>
            </a:lvl1pPr>
          </a:lstStyle>
          <a:p>
            <a:pPr lvl="0"/>
            <a:r>
              <a:rPr lang="zh-CN" altLang="zh-CN"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4" name="Rectangle 3"/>
          <p:cNvSpPr>
            <a:spLocks noGrp="1" noChangeArrowheads="1"/>
          </p:cNvSpPr>
          <p:nvPr>
            <p:ph type="subTitle" idx="1"/>
          </p:nvPr>
        </p:nvSpPr>
        <p:spPr>
          <a:xfrm>
            <a:off x="1214967" y="4968876"/>
            <a:ext cx="10350500" cy="631825"/>
          </a:xfrm>
        </p:spPr>
        <p:txBody>
          <a:bodyPr/>
          <a:lstStyle>
            <a:lvl1pPr marL="0" indent="0" algn="ctr">
              <a:buFontTx/>
              <a:buNone/>
              <a:defRPr sz="2800"/>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2" name="日期占位符 1"/>
          <p:cNvSpPr>
            <a:spLocks noGrp="1"/>
          </p:cNvSpPr>
          <p:nvPr>
            <p:ph type="dt" sz="half" idx="10"/>
          </p:nvPr>
        </p:nvSpPr>
        <p:spPr/>
        <p:txBody>
          <a:bodyPr/>
          <a:lstStyle/>
          <a:p>
            <a:fld id="{1A08D3F1-8C97-4AEC-80D0-AFB0CD64168A}"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08D3F1-8C97-4AEC-80D0-AFB0CD64168A}"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01699" y="236481"/>
            <a:ext cx="10371484" cy="1147073"/>
          </a:xfrm>
        </p:spPr>
        <p:txBody>
          <a:bodyPr anchor="ctr" anchorCtr="0">
            <a:normAutofit/>
          </a:bodyPr>
          <a:lstStyle>
            <a:lvl1pPr>
              <a:defRPr sz="4400">
                <a:latin typeface="+mj-ea"/>
                <a:ea typeface="+mj-ea"/>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901700" y="1619461"/>
            <a:ext cx="3675008" cy="50861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5234151" y="1752599"/>
            <a:ext cx="6039031" cy="4953001"/>
          </a:xfrm>
        </p:spPr>
        <p:txBody>
          <a:bodyPr/>
          <a:lstStyle>
            <a:lvl1pPr marL="342900" indent="-342900">
              <a:buFont typeface="Arial" panose="020B0604020202020204" pitchFamily="34" charset="0"/>
              <a:buChar char="•"/>
              <a:defRPr sz="20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1A08D3F1-8C97-4AEC-80D0-AFB0CD64168A}"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976756" y="401639"/>
            <a:ext cx="1605643" cy="5724525"/>
          </a:xfrm>
        </p:spPr>
        <p:txBody>
          <a:bodyPr vert="eaVert"/>
          <a:lstStyle>
            <a:lvl1pPr algn="l">
              <a:defRPr/>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609600" y="401639"/>
            <a:ext cx="9154886" cy="5724525"/>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1A08D3F1-8C97-4AEC-80D0-AFB0CD64168A}"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71A00-E122-4BDC-B207-F1D1FB86672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1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ltLang="zh-CN" dirty="0" smtClean="0">
                <a:sym typeface="Arial" panose="020B0604020202020204" pitchFamily="34" charset="0"/>
              </a:rPr>
              <a:t>单击此处编辑母版标题样式</a:t>
            </a:r>
            <a:endParaRPr lang="zh-CN" altLang="zh-CN" dirty="0" smtClean="0">
              <a:sym typeface="Arial" panose="020B0604020202020204" pitchFamily="34" charset="0"/>
            </a:endParaRPr>
          </a:p>
        </p:txBody>
      </p:sp>
      <p:sp>
        <p:nvSpPr>
          <p:cNvPr id="1027" name="Rectangle 3"/>
          <p:cNvSpPr>
            <a:spLocks noGrp="1" noChangeArrowheads="1"/>
          </p:cNvSpPr>
          <p:nvPr>
            <p:ph type="body" idx="1"/>
          </p:nvPr>
        </p:nvSpPr>
        <p:spPr bwMode="auto">
          <a:xfrm>
            <a:off x="609600" y="1681843"/>
            <a:ext cx="10972800" cy="444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altLang="zh-CN" dirty="0" smtClean="0">
                <a:sym typeface="Arial" panose="020B0604020202020204" pitchFamily="34" charset="0"/>
              </a:rPr>
              <a:t>单击此处编辑母版文本样式</a:t>
            </a:r>
            <a:endParaRPr lang="zh-CN" altLang="zh-CN" dirty="0" smtClean="0">
              <a:sym typeface="Arial" panose="020B0604020202020204" pitchFamily="34" charset="0"/>
            </a:endParaRPr>
          </a:p>
          <a:p>
            <a:pPr lvl="1"/>
            <a:r>
              <a:rPr lang="zh-CN" altLang="zh-CN" dirty="0" smtClean="0">
                <a:sym typeface="Arial" panose="020B0604020202020204" pitchFamily="34" charset="0"/>
              </a:rPr>
              <a:t>第二级</a:t>
            </a:r>
            <a:endParaRPr lang="zh-CN" altLang="zh-CN" dirty="0" smtClean="0">
              <a:sym typeface="Arial" panose="020B0604020202020204" pitchFamily="34" charset="0"/>
            </a:endParaRPr>
          </a:p>
          <a:p>
            <a:pPr lvl="2"/>
            <a:r>
              <a:rPr lang="zh-CN" altLang="zh-CN" dirty="0" smtClean="0">
                <a:sym typeface="Arial" panose="020B0604020202020204" pitchFamily="34" charset="0"/>
              </a:rPr>
              <a:t>第三级</a:t>
            </a:r>
            <a:endParaRPr lang="zh-CN" altLang="zh-CN" dirty="0" smtClean="0">
              <a:sym typeface="Arial" panose="020B0604020202020204" pitchFamily="34" charset="0"/>
            </a:endParaRPr>
          </a:p>
          <a:p>
            <a:pPr lvl="3"/>
            <a:r>
              <a:rPr lang="zh-CN" altLang="zh-CN" dirty="0" smtClean="0">
                <a:sym typeface="Arial" panose="020B0604020202020204" pitchFamily="34" charset="0"/>
              </a:rPr>
              <a:t>第四级</a:t>
            </a:r>
            <a:endParaRPr lang="zh-CN" altLang="zh-CN" dirty="0" smtClean="0">
              <a:sym typeface="Arial" panose="020B0604020202020204" pitchFamily="34" charset="0"/>
            </a:endParaRPr>
          </a:p>
          <a:p>
            <a:pPr lvl="4"/>
            <a:r>
              <a:rPr lang="zh-CN" altLang="zh-CN" dirty="0" smtClean="0">
                <a:sym typeface="Arial" panose="020B0604020202020204" pitchFamily="34" charset="0"/>
              </a:rPr>
              <a:t>第五级</a:t>
            </a:r>
            <a:endParaRPr lang="zh-CN" altLang="zh-CN" dirty="0" smtClean="0">
              <a:sym typeface="Arial" panose="020B0604020202020204" pitchFamily="34" charset="0"/>
            </a:endParaRPr>
          </a:p>
        </p:txBody>
      </p:sp>
      <p:sp>
        <p:nvSpPr>
          <p:cNvPr id="1028" name="Rectangle 4"/>
          <p:cNvSpPr>
            <a:spLocks noGrp="1" noChangeArrowheads="1"/>
          </p:cNvSpPr>
          <p:nvPr>
            <p:ph type="dt" sz="half" idx="2"/>
          </p:nvPr>
        </p:nvSpPr>
        <p:spPr bwMode="auto">
          <a:xfrm>
            <a:off x="609600" y="6346826"/>
            <a:ext cx="284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defRPr sz="1400">
                <a:solidFill>
                  <a:schemeClr val="bg1"/>
                </a:solidFill>
                <a:latin typeface="Arial" panose="020B0604020202020204" pitchFamily="34" charset="0"/>
                <a:ea typeface="黑体" panose="02010609060101010101" charset="-122"/>
                <a:sym typeface="Arial" panose="020B0604020202020204" pitchFamily="34" charset="0"/>
              </a:defRPr>
            </a:lvl1pPr>
          </a:lstStyle>
          <a:p>
            <a:fld id="{1A08D3F1-8C97-4AEC-80D0-AFB0CD64168A}" type="datetime1">
              <a:rPr lang="zh-CN" altLang="en-US" smtClean="0"/>
            </a:fld>
            <a:endParaRPr lang="zh-CN" altLang="en-US"/>
          </a:p>
        </p:txBody>
      </p:sp>
      <p:sp>
        <p:nvSpPr>
          <p:cNvPr id="1029" name="Rectangle 5"/>
          <p:cNvSpPr>
            <a:spLocks noGrp="1" noChangeArrowheads="1"/>
          </p:cNvSpPr>
          <p:nvPr>
            <p:ph type="ftr" sz="quarter" idx="3"/>
          </p:nvPr>
        </p:nvSpPr>
        <p:spPr bwMode="auto">
          <a:xfrm>
            <a:off x="4165600" y="6346826"/>
            <a:ext cx="3860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ctr">
              <a:defRPr sz="1400">
                <a:solidFill>
                  <a:schemeClr val="bg1"/>
                </a:solidFill>
                <a:latin typeface="Arial" panose="020B0604020202020204" pitchFamily="34" charset="0"/>
                <a:ea typeface="黑体" panose="02010609060101010101" charset="-122"/>
                <a:sym typeface="Arial" panose="020B0604020202020204" pitchFamily="34" charset="0"/>
              </a:defRPr>
            </a:lvl1pPr>
          </a:lstStyle>
          <a:p>
            <a:endParaRPr lang="zh-CN" altLang="en-US"/>
          </a:p>
        </p:txBody>
      </p:sp>
      <p:sp>
        <p:nvSpPr>
          <p:cNvPr id="1030" name="Rectangle 6"/>
          <p:cNvSpPr>
            <a:spLocks noGrp="1" noChangeArrowheads="1"/>
          </p:cNvSpPr>
          <p:nvPr>
            <p:ph type="sldNum" sz="quarter" idx="4"/>
          </p:nvPr>
        </p:nvSpPr>
        <p:spPr bwMode="auto">
          <a:xfrm>
            <a:off x="8737600" y="6346826"/>
            <a:ext cx="2844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lvl1pPr algn="r">
              <a:defRPr sz="1400">
                <a:solidFill>
                  <a:schemeClr val="bg1"/>
                </a:solidFill>
                <a:latin typeface="Arial" panose="020B0604020202020204" pitchFamily="34" charset="0"/>
                <a:ea typeface="黑体" panose="02010609060101010101" charset="-122"/>
                <a:sym typeface="Arial" panose="020B0604020202020204" pitchFamily="34" charset="0"/>
              </a:defRPr>
            </a:lvl1pPr>
          </a:lstStyle>
          <a:p>
            <a:fld id="{72371A00-E122-4BDC-B207-F1D1FB86672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ctr" rtl="0" fontAlgn="base">
        <a:spcBef>
          <a:spcPct val="0"/>
        </a:spcBef>
        <a:spcAft>
          <a:spcPct val="0"/>
        </a:spcAft>
        <a:defRPr sz="4400" kern="1200">
          <a:solidFill>
            <a:schemeClr val="bg1"/>
          </a:solidFill>
          <a:latin typeface="+mj-ea"/>
          <a:ea typeface="+mj-ea"/>
          <a:cs typeface="+mj-cs"/>
          <a:sym typeface="Arial" panose="020B0604020202020204" pitchFamily="34" charset="0"/>
        </a:defRPr>
      </a:lvl1pPr>
      <a:lvl2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2pPr>
      <a:lvl3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3pPr>
      <a:lvl4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4pPr>
      <a:lvl5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400" kern="1200">
          <a:solidFill>
            <a:schemeClr val="bg1"/>
          </a:solidFill>
          <a:latin typeface="+mn-ea"/>
          <a:ea typeface="+mn-ea"/>
          <a:cs typeface="+mn-cs"/>
          <a:sym typeface="Arial" panose="020B0604020202020204" pitchFamily="34" charset="0"/>
        </a:defRPr>
      </a:lvl1pPr>
      <a:lvl2pPr marL="800100" indent="-342900" algn="l" rtl="0" eaLnBrk="0" fontAlgn="base" hangingPunct="0">
        <a:spcBef>
          <a:spcPct val="20000"/>
        </a:spcBef>
        <a:spcAft>
          <a:spcPct val="0"/>
        </a:spcAft>
        <a:buFont typeface="Arial" panose="020B0604020202020204" pitchFamily="34" charset="0"/>
        <a:buChar char="•"/>
        <a:defRPr sz="2000" kern="1200">
          <a:solidFill>
            <a:schemeClr val="bg1"/>
          </a:solidFill>
          <a:latin typeface="+mn-ea"/>
          <a:ea typeface="+mn-ea"/>
          <a:cs typeface="+mn-cs"/>
          <a:sym typeface="Arial" panose="020B0604020202020204" pitchFamily="34" charset="0"/>
        </a:defRPr>
      </a:lvl2pPr>
      <a:lvl3pPr marL="1257300" indent="-342900" algn="l" rtl="0" eaLnBrk="0" fontAlgn="base" hangingPunct="0">
        <a:spcBef>
          <a:spcPct val="20000"/>
        </a:spcBef>
        <a:spcAft>
          <a:spcPct val="0"/>
        </a:spcAft>
        <a:buFont typeface="Arial" panose="020B0604020202020204" pitchFamily="34" charset="0"/>
        <a:buChar char="•"/>
        <a:defRPr sz="1800" kern="1200">
          <a:solidFill>
            <a:schemeClr val="bg1"/>
          </a:solidFill>
          <a:latin typeface="+mn-ea"/>
          <a:ea typeface="+mn-ea"/>
          <a:cs typeface="+mn-cs"/>
          <a:sym typeface="Arial" panose="020B0604020202020204" pitchFamily="34" charset="0"/>
        </a:defRPr>
      </a:lvl3pPr>
      <a:lvl4pPr marL="1714500" indent="-342900" algn="l" rtl="0" eaLnBrk="0" fontAlgn="base" hangingPunct="0">
        <a:spcBef>
          <a:spcPct val="20000"/>
        </a:spcBef>
        <a:spcAft>
          <a:spcPct val="0"/>
        </a:spcAft>
        <a:buFont typeface="Arial" panose="020B0604020202020204" pitchFamily="34" charset="0"/>
        <a:buChar char="•"/>
        <a:defRPr sz="1800" kern="1200">
          <a:solidFill>
            <a:schemeClr val="bg1"/>
          </a:solidFill>
          <a:latin typeface="+mn-ea"/>
          <a:ea typeface="+mn-ea"/>
          <a:cs typeface="+mn-cs"/>
          <a:sym typeface="Arial" panose="020B0604020202020204" pitchFamily="34" charset="0"/>
        </a:defRPr>
      </a:lvl4pPr>
      <a:lvl5pPr marL="2171700" indent="-342900" algn="l" rtl="0" eaLnBrk="0" fontAlgn="base" hangingPunct="0">
        <a:spcBef>
          <a:spcPct val="20000"/>
        </a:spcBef>
        <a:spcAft>
          <a:spcPct val="0"/>
        </a:spcAft>
        <a:buFont typeface="Arial" panose="020B0604020202020204" pitchFamily="34" charset="0"/>
        <a:buChar char="•"/>
        <a:defRPr sz="1800" kern="1200">
          <a:solidFill>
            <a:schemeClr val="bg1"/>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tags" Target="../tags/tag28.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1.xml"/><Relationship Id="rId4" Type="http://schemas.openxmlformats.org/officeDocument/2006/relationships/image" Target="../media/image2.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tags" Target="../tags/tag33.xml"/><Relationship Id="rId1" Type="http://schemas.openxmlformats.org/officeDocument/2006/relationships/tags" Target="../tags/tag3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7.xml"/><Relationship Id="rId5" Type="http://schemas.openxmlformats.org/officeDocument/2006/relationships/image" Target="../media/image2.pn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0.xml"/><Relationship Id="rId5" Type="http://schemas.openxmlformats.org/officeDocument/2006/relationships/image" Target="../media/image2.pn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3.xml"/><Relationship Id="rId5" Type="http://schemas.openxmlformats.org/officeDocument/2006/relationships/image" Target="../media/image2.pn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tags" Target="../tags/tag42.xml"/><Relationship Id="rId1" Type="http://schemas.openxmlformats.org/officeDocument/2006/relationships/tags" Target="../tags/tag41.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6.xml"/><Relationship Id="rId5" Type="http://schemas.openxmlformats.org/officeDocument/2006/relationships/image" Target="../media/image2.pn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tags" Target="../tags/tag45.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49.xml"/><Relationship Id="rId5" Type="http://schemas.openxmlformats.org/officeDocument/2006/relationships/image" Target="../media/image2.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2.png"/><Relationship Id="rId3" Type="http://schemas.openxmlformats.org/officeDocument/2006/relationships/image" Target="../media/image3.jpeg"/><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tags" Target="../tags/tag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0.xml"/><Relationship Id="rId5" Type="http://schemas.openxmlformats.org/officeDocument/2006/relationships/image" Target="../media/image2.pn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tags" Target="../tags/tag25.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63" name="标题 15262"/>
          <p:cNvSpPr>
            <a:spLocks noGrp="1"/>
          </p:cNvSpPr>
          <p:nvPr>
            <p:ph type="ctrTitle"/>
            <p:custDataLst>
              <p:tags r:id="rId1"/>
            </p:custDataLst>
          </p:nvPr>
        </p:nvSpPr>
        <p:spPr>
          <a:xfrm>
            <a:off x="1287145" y="4089400"/>
            <a:ext cx="10205720" cy="946150"/>
          </a:xfrm>
          <a:noFill/>
          <a:extLst>
            <a:ext uri="{909E8E84-426E-40DD-AFC4-6F175D3DCCD1}">
              <a14:hiddenFill xmlns:a14="http://schemas.microsoft.com/office/drawing/2010/main">
                <a:solidFill>
                  <a:srgbClr val="E88D16"/>
                </a:solidFill>
              </a14:hiddenFill>
            </a:ext>
          </a:extLst>
        </p:spPr>
        <p:txBody>
          <a:bodyPr/>
          <a:p>
            <a:r>
              <a:rPr lang="en-US" altLang="zh-CN" dirty="0" smtClean="0">
                <a:ln w="9525" cmpd="sng">
                  <a:solidFill>
                    <a:schemeClr val="accent1"/>
                  </a:solidFill>
                  <a:prstDash val="solid"/>
                </a:ln>
                <a:solidFill>
                  <a:srgbClr val="70AD47">
                    <a:tint val="1000"/>
                  </a:srgbClr>
                </a:solidFill>
                <a:effectLst>
                  <a:glow rad="38100">
                    <a:schemeClr val="accent1">
                      <a:alpha val="40000"/>
                    </a:schemeClr>
                  </a:glow>
                </a:effectLst>
                <a:sym typeface="+mn-ea"/>
              </a:rPr>
              <a:t>MT4</a:t>
            </a:r>
            <a:r>
              <a:rPr lang="zh-CN" altLang="en-US" dirty="0" smtClean="0">
                <a:ln w="9525" cmpd="sng">
                  <a:solidFill>
                    <a:schemeClr val="accent1"/>
                  </a:solidFill>
                  <a:prstDash val="solid"/>
                </a:ln>
                <a:solidFill>
                  <a:srgbClr val="70AD47">
                    <a:tint val="1000"/>
                  </a:srgbClr>
                </a:solidFill>
                <a:effectLst>
                  <a:glow rad="38100">
                    <a:schemeClr val="accent1">
                      <a:alpha val="40000"/>
                    </a:schemeClr>
                  </a:glow>
                </a:effectLst>
                <a:sym typeface="+mn-ea"/>
              </a:rPr>
              <a:t>手机版使用说明</a:t>
            </a:r>
            <a:endParaRPr lang="zh-CN" altLang="en-US" dirty="0" smtClean="0">
              <a:ln w="9525" cmpd="sng">
                <a:solidFill>
                  <a:schemeClr val="accent1"/>
                </a:solidFill>
                <a:prstDash val="solid"/>
              </a:ln>
              <a:solidFill>
                <a:srgbClr val="70AD47">
                  <a:tint val="1000"/>
                </a:srgbClr>
              </a:solidFill>
              <a:effectLst>
                <a:glow rad="38100">
                  <a:schemeClr val="accent1">
                    <a:alpha val="40000"/>
                  </a:schemeClr>
                </a:glow>
              </a:effectLst>
              <a:sym typeface="+mn-ea"/>
            </a:endParaRPr>
          </a:p>
        </p:txBody>
      </p:sp>
      <p:pic>
        <p:nvPicPr>
          <p:cNvPr id="7" name="图片 6" descr="301129083092649492"/>
          <p:cNvPicPr>
            <a:picLocks noChangeAspect="1"/>
          </p:cNvPicPr>
          <p:nvPr/>
        </p:nvPicPr>
        <p:blipFill>
          <a:blip r:embed="rId2"/>
          <a:stretch>
            <a:fillRect/>
          </a:stretch>
        </p:blipFill>
        <p:spPr>
          <a:xfrm>
            <a:off x="2580640" y="1434465"/>
            <a:ext cx="7618730" cy="2197100"/>
          </a:xfrm>
          <a:prstGeom prst="rect">
            <a:avLst/>
          </a:prstGeom>
        </p:spPr>
      </p:pic>
    </p:spTree>
    <p:custDataLst>
      <p:tags r:id="rId3"/>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28320" y="424180"/>
            <a:ext cx="11242040" cy="992505"/>
          </a:xfrm>
          <a:prstGeom prst="rect">
            <a:avLst/>
          </a:prstGeom>
          <a:noFill/>
        </p:spPr>
        <p:txBody>
          <a:bodyPr wrap="square" rtlCol="0" anchor="ctr" anchorCtr="0">
            <a:normAutofit/>
          </a:bodyPr>
          <a:p>
            <a:pPr algn="l"/>
            <a:r>
              <a:rPr lang="en-US" altLang="zh-CN" sz="2800" smtClean="0">
                <a:solidFill>
                  <a:schemeClr val="bg1"/>
                </a:solidFill>
                <a:latin typeface="+mj-lt"/>
                <a:ea typeface="+mj-ea"/>
                <a:cs typeface="+mj-cs"/>
              </a:rPr>
              <a:t>7</a:t>
            </a:r>
            <a:r>
              <a:rPr lang="zh-CN" altLang="en-US" sz="2800" smtClean="0">
                <a:solidFill>
                  <a:schemeClr val="bg1"/>
                </a:solidFill>
                <a:latin typeface="+mj-lt"/>
                <a:ea typeface="+mj-ea"/>
                <a:cs typeface="+mj-cs"/>
              </a:rPr>
              <a:t>、行情界面</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28320" y="1000760"/>
            <a:ext cx="3463925" cy="4725035"/>
          </a:xfrm>
          <a:prstGeom prst="rect">
            <a:avLst/>
          </a:prstGeom>
          <a:noFill/>
        </p:spPr>
        <p:txBody>
          <a:bodyPr wrap="square" rtlCol="0" anchor="ctr" anchorCtr="0">
            <a:normAutofit lnSpcReduction="10000"/>
          </a:bodyPr>
          <a:p>
            <a:pPr>
              <a:lnSpc>
                <a:spcPct val="110000"/>
              </a:lnSpc>
            </a:pPr>
            <a:r>
              <a:rPr lang="zh-CN" altLang="en-US" smtClean="0">
                <a:solidFill>
                  <a:schemeClr val="bg1"/>
                </a:solidFill>
              </a:rPr>
              <a:t>点开手机左下角的</a:t>
            </a:r>
            <a:r>
              <a:rPr lang="en-US" altLang="zh-CN" smtClean="0">
                <a:solidFill>
                  <a:schemeClr val="bg1"/>
                </a:solidFill>
              </a:rPr>
              <a:t>“</a:t>
            </a:r>
            <a:r>
              <a:rPr lang="zh-CN" altLang="en-US" smtClean="0">
                <a:solidFill>
                  <a:schemeClr val="bg1"/>
                </a:solidFill>
              </a:rPr>
              <a:t>行情</a:t>
            </a:r>
            <a:r>
              <a:rPr lang="en-US" altLang="zh-CN" smtClean="0">
                <a:solidFill>
                  <a:schemeClr val="bg1"/>
                </a:solidFill>
              </a:rPr>
              <a:t>”</a:t>
            </a:r>
            <a:r>
              <a:rPr lang="zh-CN" altLang="en-US" smtClean="0">
                <a:solidFill>
                  <a:schemeClr val="bg1"/>
                </a:solidFill>
              </a:rPr>
              <a:t>，如图显示。其功能同电脑版</a:t>
            </a:r>
            <a:r>
              <a:rPr lang="en-US" altLang="zh-CN" smtClean="0">
                <a:solidFill>
                  <a:schemeClr val="bg1"/>
                </a:solidFill>
              </a:rPr>
              <a:t>“</a:t>
            </a:r>
            <a:r>
              <a:rPr lang="zh-CN" altLang="en-US" smtClean="0">
                <a:solidFill>
                  <a:schemeClr val="bg1"/>
                </a:solidFill>
              </a:rPr>
              <a:t>市场报价</a:t>
            </a:r>
            <a:r>
              <a:rPr lang="en-US" altLang="zh-CN" smtClean="0">
                <a:solidFill>
                  <a:schemeClr val="bg1"/>
                </a:solidFill>
              </a:rPr>
              <a:t>”</a:t>
            </a:r>
            <a:r>
              <a:rPr lang="zh-CN" altLang="en-US" smtClean="0">
                <a:solidFill>
                  <a:schemeClr val="bg1"/>
                </a:solidFill>
              </a:rPr>
              <a:t>相同。</a:t>
            </a:r>
            <a:endParaRPr lang="zh-CN" altLang="en-US" smtClean="0">
              <a:solidFill>
                <a:schemeClr val="bg1"/>
              </a:solidFill>
            </a:endParaRPr>
          </a:p>
          <a:p>
            <a:pPr>
              <a:lnSpc>
                <a:spcPct val="110000"/>
              </a:lnSpc>
            </a:pPr>
            <a:r>
              <a:rPr lang="zh-CN" altLang="en-US" smtClean="0">
                <a:solidFill>
                  <a:schemeClr val="bg1"/>
                </a:solidFill>
              </a:rPr>
              <a:t>显示方式分为两种</a:t>
            </a:r>
            <a:r>
              <a:rPr lang="en-US" altLang="zh-CN" smtClean="0">
                <a:solidFill>
                  <a:schemeClr val="bg1"/>
                </a:solidFill>
              </a:rPr>
              <a:t>“</a:t>
            </a:r>
            <a:r>
              <a:rPr lang="zh-CN" altLang="en-US" smtClean="0">
                <a:solidFill>
                  <a:schemeClr val="bg1"/>
                </a:solidFill>
              </a:rPr>
              <a:t>简单</a:t>
            </a:r>
            <a:r>
              <a:rPr lang="en-US" altLang="zh-CN" smtClean="0">
                <a:solidFill>
                  <a:schemeClr val="bg1"/>
                </a:solidFill>
              </a:rPr>
              <a:t>”</a:t>
            </a:r>
            <a:r>
              <a:rPr lang="zh-CN" altLang="en-US" smtClean="0">
                <a:solidFill>
                  <a:schemeClr val="bg1"/>
                </a:solidFill>
              </a:rPr>
              <a:t>和</a:t>
            </a:r>
            <a:r>
              <a:rPr lang="en-US" altLang="zh-CN" smtClean="0">
                <a:solidFill>
                  <a:schemeClr val="bg1"/>
                </a:solidFill>
              </a:rPr>
              <a:t>“</a:t>
            </a:r>
            <a:r>
              <a:rPr lang="zh-CN" altLang="en-US" smtClean="0">
                <a:solidFill>
                  <a:schemeClr val="bg1"/>
                </a:solidFill>
              </a:rPr>
              <a:t>高级的</a:t>
            </a:r>
            <a:r>
              <a:rPr lang="en-US" altLang="zh-CN" smtClean="0">
                <a:solidFill>
                  <a:schemeClr val="bg1"/>
                </a:solidFill>
              </a:rPr>
              <a:t>”</a:t>
            </a:r>
            <a:r>
              <a:rPr lang="zh-CN" altLang="en-US" smtClean="0">
                <a:solidFill>
                  <a:schemeClr val="bg1"/>
                </a:solidFill>
              </a:rPr>
              <a:t>右图为</a:t>
            </a:r>
            <a:r>
              <a:rPr lang="en-US" altLang="zh-CN" smtClean="0">
                <a:solidFill>
                  <a:schemeClr val="bg1"/>
                </a:solidFill>
              </a:rPr>
              <a:t>“</a:t>
            </a:r>
            <a:r>
              <a:rPr lang="zh-CN" altLang="en-US" smtClean="0">
                <a:solidFill>
                  <a:schemeClr val="bg1"/>
                </a:solidFill>
              </a:rPr>
              <a:t>简单版本</a:t>
            </a:r>
            <a:r>
              <a:rPr lang="en-US" altLang="zh-CN" smtClean="0">
                <a:solidFill>
                  <a:schemeClr val="bg1"/>
                </a:solidFill>
              </a:rPr>
              <a:t>”</a:t>
            </a:r>
            <a:r>
              <a:rPr lang="zh-CN" altLang="en-US" smtClean="0">
                <a:solidFill>
                  <a:schemeClr val="bg1"/>
                </a:solidFill>
              </a:rPr>
              <a:t>。安卓同样。</a:t>
            </a:r>
            <a:endParaRPr lang="zh-CN" altLang="en-US" smtClean="0">
              <a:solidFill>
                <a:schemeClr val="bg1"/>
              </a:solidFill>
            </a:endParaRPr>
          </a:p>
        </p:txBody>
      </p:sp>
      <p:pic>
        <p:nvPicPr>
          <p:cNvPr id="15" name="图片 14" descr="479693594853061303"/>
          <p:cNvPicPr>
            <a:picLocks noChangeAspect="1"/>
          </p:cNvPicPr>
          <p:nvPr/>
        </p:nvPicPr>
        <p:blipFill>
          <a:blip r:embed="rId3"/>
          <a:stretch>
            <a:fillRect/>
          </a:stretch>
        </p:blipFill>
        <p:spPr>
          <a:xfrm>
            <a:off x="4782185" y="753110"/>
            <a:ext cx="3208020" cy="5702935"/>
          </a:xfrm>
          <a:prstGeom prst="rect">
            <a:avLst/>
          </a:prstGeom>
        </p:spPr>
      </p:pic>
      <p:pic>
        <p:nvPicPr>
          <p:cNvPr id="3" name="图片 2" descr="475013613983182791"/>
          <p:cNvPicPr>
            <a:picLocks noChangeAspect="1"/>
          </p:cNvPicPr>
          <p:nvPr/>
        </p:nvPicPr>
        <p:blipFill>
          <a:blip r:embed="rId4"/>
          <a:stretch>
            <a:fillRect/>
          </a:stretch>
        </p:blipFill>
        <p:spPr>
          <a:xfrm>
            <a:off x="8310880" y="739775"/>
            <a:ext cx="3221990" cy="5729605"/>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4864100" y="608774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8392160" y="608774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6" name="矩形 5"/>
          <p:cNvSpPr/>
          <p:nvPr/>
        </p:nvSpPr>
        <p:spPr>
          <a:xfrm>
            <a:off x="5667375" y="894080"/>
            <a:ext cx="1464310" cy="40703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6" name="Rectangle 6"/>
          <p:cNvSpPr>
            <a:spLocks noGrp="1" noChangeArrowheads="1"/>
          </p:cNvSpPr>
          <p:nvPr>
            <p:custDataLst>
              <p:tags r:id="rId1"/>
            </p:custDataLst>
          </p:nvPr>
        </p:nvSpPr>
        <p:spPr>
          <a:xfrm>
            <a:off x="502285" y="1388745"/>
            <a:ext cx="3604260" cy="4559300"/>
          </a:xfrm>
          <a:prstGeom prst="rect">
            <a:avLst/>
          </a:prstGeom>
          <a:noFill/>
          <a:ln>
            <a:noFill/>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sz="2000" kern="1200">
                <a:solidFill>
                  <a:schemeClr val="bg1"/>
                </a:solidFill>
                <a:latin typeface="+mn-ea"/>
                <a:ea typeface="+mn-ea"/>
                <a:cs typeface="+mn-cs"/>
                <a:sym typeface="Arial" panose="020B0604020202020204" pitchFamily="34" charset="0"/>
              </a:defRPr>
            </a:lvl1pPr>
            <a:lvl2pPr marL="457200" indent="0" algn="l" rtl="0" eaLnBrk="0" fontAlgn="base" hangingPunct="0">
              <a:spcBef>
                <a:spcPct val="20000"/>
              </a:spcBef>
              <a:spcAft>
                <a:spcPct val="0"/>
              </a:spcAft>
              <a:buFont typeface="Arial" panose="020B0604020202020204" pitchFamily="34" charset="0"/>
              <a:buNone/>
              <a:defRPr sz="1400" kern="1200">
                <a:solidFill>
                  <a:schemeClr val="bg1"/>
                </a:solidFill>
                <a:latin typeface="+mn-ea"/>
                <a:ea typeface="+mn-ea"/>
                <a:cs typeface="+mn-cs"/>
                <a:sym typeface="Arial" panose="020B0604020202020204" pitchFamily="34" charset="0"/>
              </a:defRPr>
            </a:lvl2pPr>
            <a:lvl3pPr marL="914400" indent="0" algn="l" rtl="0" eaLnBrk="0" fontAlgn="base" hangingPunct="0">
              <a:spcBef>
                <a:spcPct val="20000"/>
              </a:spcBef>
              <a:spcAft>
                <a:spcPct val="0"/>
              </a:spcAft>
              <a:buFont typeface="Arial" panose="020B0604020202020204" pitchFamily="34" charset="0"/>
              <a:buNone/>
              <a:defRPr sz="1200" kern="1200">
                <a:solidFill>
                  <a:schemeClr val="bg1"/>
                </a:solidFill>
                <a:latin typeface="+mn-ea"/>
                <a:ea typeface="+mn-ea"/>
                <a:cs typeface="+mn-cs"/>
                <a:sym typeface="Arial" panose="020B0604020202020204" pitchFamily="34" charset="0"/>
              </a:defRPr>
            </a:lvl3pPr>
            <a:lvl4pPr marL="1371600" indent="0" algn="l" rtl="0" eaLnBrk="0" fontAlgn="base" hangingPunct="0">
              <a:spcBef>
                <a:spcPct val="20000"/>
              </a:spcBef>
              <a:spcAft>
                <a:spcPct val="0"/>
              </a:spcAft>
              <a:buFont typeface="Arial" panose="020B0604020202020204" pitchFamily="34" charset="0"/>
              <a:buNone/>
              <a:defRPr sz="1000" kern="1200">
                <a:solidFill>
                  <a:schemeClr val="bg1"/>
                </a:solidFill>
                <a:latin typeface="+mn-ea"/>
                <a:ea typeface="+mn-ea"/>
                <a:cs typeface="+mn-cs"/>
                <a:sym typeface="Arial" panose="020B0604020202020204" pitchFamily="34" charset="0"/>
              </a:defRPr>
            </a:lvl4pPr>
            <a:lvl5pPr marL="1828800" indent="0" algn="l" rtl="0" eaLnBrk="0" fontAlgn="base" hangingPunct="0">
              <a:spcBef>
                <a:spcPct val="20000"/>
              </a:spcBef>
              <a:spcAft>
                <a:spcPct val="0"/>
              </a:spcAft>
              <a:buFont typeface="Arial" panose="020B0604020202020204" pitchFamily="34" charset="0"/>
              <a:buNone/>
              <a:defRPr sz="1000" kern="1200">
                <a:solidFill>
                  <a:schemeClr val="bg1"/>
                </a:solidFill>
                <a:latin typeface="+mn-ea"/>
                <a:ea typeface="+mn-ea"/>
                <a:cs typeface="+mn-cs"/>
                <a:sym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SzTx/>
              <a:buFont typeface="Arial" panose="020B0604020202020204" pitchFamily="34" charset="0"/>
              <a:buNone/>
            </a:pPr>
            <a:endParaRPr lang="zh-CN" altLang="en-US" smtClean="0">
              <a:latin typeface="+mn-lt"/>
            </a:endParaRPr>
          </a:p>
          <a:p>
            <a:pPr marL="0" indent="0">
              <a:buSzTx/>
              <a:buFont typeface="Arial" panose="020B0604020202020204" pitchFamily="34" charset="0"/>
              <a:buNone/>
            </a:pPr>
            <a:endParaRPr lang="zh-CN" altLang="en-US" smtClean="0">
              <a:latin typeface="+mn-lt"/>
            </a:endParaRPr>
          </a:p>
          <a:p>
            <a:pPr marL="0" indent="0">
              <a:buSzTx/>
              <a:buFont typeface="Arial" panose="020B0604020202020204" pitchFamily="34" charset="0"/>
              <a:buNone/>
            </a:pPr>
            <a:endParaRPr lang="zh-CN" altLang="en-US" smtClean="0">
              <a:latin typeface="+mn-lt"/>
            </a:endParaRPr>
          </a:p>
          <a:p>
            <a:pPr marL="0" indent="0">
              <a:lnSpc>
                <a:spcPct val="110000"/>
              </a:lnSpc>
              <a:buSzTx/>
              <a:buFont typeface="Arial" panose="020B0604020202020204" pitchFamily="34" charset="0"/>
              <a:buNone/>
            </a:pPr>
            <a:r>
              <a:rPr lang="zh-CN" altLang="en-US" sz="1800" smtClean="0">
                <a:latin typeface="+mn-lt"/>
              </a:rPr>
              <a:t>右图为</a:t>
            </a:r>
            <a:r>
              <a:rPr lang="en-US" altLang="zh-CN" sz="1800" smtClean="0">
                <a:latin typeface="+mn-lt"/>
              </a:rPr>
              <a:t>“</a:t>
            </a:r>
            <a:r>
              <a:rPr lang="zh-CN" altLang="en-US" sz="1800" smtClean="0">
                <a:latin typeface="+mn-lt"/>
              </a:rPr>
              <a:t>高级的</a:t>
            </a:r>
            <a:r>
              <a:rPr lang="en-US" altLang="zh-CN" sz="1800" smtClean="0">
                <a:latin typeface="+mn-lt"/>
              </a:rPr>
              <a:t>”</a:t>
            </a:r>
            <a:r>
              <a:rPr lang="zh-CN" altLang="en-US" sz="1800" smtClean="0">
                <a:latin typeface="+mn-lt"/>
              </a:rPr>
              <a:t>版本，</a:t>
            </a:r>
            <a:r>
              <a:rPr lang="zh-CN" altLang="en-US" sz="1800" smtClean="0">
                <a:sym typeface="+mn-ea"/>
              </a:rPr>
              <a:t>显示点差、最高、最低价格。因个人喜好自行选择。</a:t>
            </a:r>
            <a:endParaRPr lang="zh-CN" altLang="en-US" sz="1800" smtClean="0">
              <a:sym typeface="+mn-ea"/>
            </a:endParaRPr>
          </a:p>
          <a:p>
            <a:pPr marL="0" indent="0">
              <a:buSzTx/>
              <a:buFont typeface="Arial" panose="020B0604020202020204" pitchFamily="34" charset="0"/>
              <a:buNone/>
            </a:pPr>
            <a:endParaRPr lang="en-US" altLang="zh-CN" smtClean="0">
              <a:latin typeface="+mn-lt"/>
            </a:endParaRPr>
          </a:p>
          <a:p>
            <a:pPr marL="228600" indent="-228600">
              <a:buSzTx/>
              <a:buFont typeface="Arial" panose="020B0604020202020204" pitchFamily="34" charset="0"/>
              <a:buChar char="•"/>
            </a:pPr>
            <a:endParaRPr lang="zh-CN" altLang="en-US" smtClean="0">
              <a:latin typeface="+mn-lt"/>
            </a:endParaRPr>
          </a:p>
          <a:p>
            <a:pPr marL="0" indent="0">
              <a:buSzTx/>
              <a:buFont typeface="Arial" panose="020B0604020202020204" pitchFamily="34" charset="0"/>
              <a:buNone/>
            </a:pPr>
            <a:endParaRPr lang="en-US" altLang="zh-CN" smtClean="0">
              <a:latin typeface="+mn-lt"/>
            </a:endParaRPr>
          </a:p>
        </p:txBody>
      </p:sp>
      <p:pic>
        <p:nvPicPr>
          <p:cNvPr id="12" name="图片 11" descr="91349294980722"/>
          <p:cNvPicPr>
            <a:picLocks noChangeAspect="1"/>
          </p:cNvPicPr>
          <p:nvPr/>
        </p:nvPicPr>
        <p:blipFill>
          <a:blip r:embed="rId2"/>
          <a:stretch>
            <a:fillRect/>
          </a:stretch>
        </p:blipFill>
        <p:spPr>
          <a:xfrm>
            <a:off x="4714240" y="734060"/>
            <a:ext cx="3181985" cy="5657850"/>
          </a:xfrm>
          <a:prstGeom prst="rect">
            <a:avLst/>
          </a:prstGeom>
        </p:spPr>
      </p:pic>
      <p:pic>
        <p:nvPicPr>
          <p:cNvPr id="2" name="图片 1" descr="700638958827249770"/>
          <p:cNvPicPr>
            <a:picLocks noChangeAspect="1"/>
          </p:cNvPicPr>
          <p:nvPr/>
        </p:nvPicPr>
        <p:blipFill>
          <a:blip r:embed="rId3"/>
          <a:stretch>
            <a:fillRect/>
          </a:stretch>
        </p:blipFill>
        <p:spPr>
          <a:xfrm>
            <a:off x="8322310" y="709295"/>
            <a:ext cx="3195955" cy="5682615"/>
          </a:xfrm>
          <a:prstGeom prst="rect">
            <a:avLst/>
          </a:prstGeom>
        </p:spPr>
      </p:pic>
      <p:pic>
        <p:nvPicPr>
          <p:cNvPr id="7" name="图片 6" descr="301129083092649492"/>
          <p:cNvPicPr>
            <a:picLocks noChangeAspect="1"/>
          </p:cNvPicPr>
          <p:nvPr/>
        </p:nvPicPr>
        <p:blipFill>
          <a:blip r:embed="rId4"/>
          <a:stretch>
            <a:fillRect/>
          </a:stretch>
        </p:blipFill>
        <p:spPr>
          <a:xfrm>
            <a:off x="502285" y="5948045"/>
            <a:ext cx="2551430" cy="735330"/>
          </a:xfrm>
          <a:prstGeom prst="rect">
            <a:avLst/>
          </a:prstGeom>
        </p:spPr>
      </p:pic>
      <p:sp>
        <p:nvSpPr>
          <p:cNvPr id="4" name="矩形 3"/>
          <p:cNvSpPr/>
          <p:nvPr/>
        </p:nvSpPr>
        <p:spPr>
          <a:xfrm>
            <a:off x="4714240" y="88074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11093450" y="999490"/>
            <a:ext cx="332740" cy="25019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5"/>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200168"/>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8</a:t>
            </a:r>
            <a:r>
              <a:rPr lang="zh-CN" altLang="en-US" sz="2800" smtClean="0">
                <a:solidFill>
                  <a:schemeClr val="bg1"/>
                </a:solidFill>
                <a:latin typeface="+mj-lt"/>
                <a:ea typeface="+mj-ea"/>
                <a:cs typeface="+mj-cs"/>
              </a:rPr>
              <a:t>、添加交易品种</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932815"/>
            <a:ext cx="3712210" cy="4476750"/>
          </a:xfrm>
          <a:prstGeom prst="rect">
            <a:avLst/>
          </a:prstGeom>
          <a:noFill/>
        </p:spPr>
        <p:txBody>
          <a:bodyPr wrap="square" rtlCol="0" anchor="ctr" anchorCtr="0">
            <a:normAutofit lnSpcReduction="10000"/>
          </a:bodyPr>
          <a:p>
            <a:pPr>
              <a:lnSpc>
                <a:spcPct val="130000"/>
              </a:lnSpc>
            </a:pPr>
            <a:r>
              <a:rPr lang="zh-CN" altLang="en-US" smtClean="0">
                <a:solidFill>
                  <a:schemeClr val="bg1"/>
                </a:solidFill>
              </a:rPr>
              <a:t>如交易品种显示不全面，没有找到自己想要的交易品种，则点击界面的右上角</a:t>
            </a:r>
            <a:r>
              <a:rPr lang="en-US" altLang="zh-CN" smtClean="0">
                <a:solidFill>
                  <a:schemeClr val="bg1"/>
                </a:solidFill>
              </a:rPr>
              <a:t>“</a:t>
            </a:r>
            <a:r>
              <a:rPr lang="zh-CN" altLang="en-US" smtClean="0">
                <a:solidFill>
                  <a:schemeClr val="bg1"/>
                </a:solidFill>
              </a:rPr>
              <a:t>＋</a:t>
            </a:r>
            <a:r>
              <a:rPr lang="en-US" altLang="zh-CN" smtClean="0">
                <a:solidFill>
                  <a:schemeClr val="bg1"/>
                </a:solidFill>
              </a:rPr>
              <a:t>”</a:t>
            </a:r>
            <a:r>
              <a:rPr lang="zh-CN" altLang="en-US" smtClean="0">
                <a:solidFill>
                  <a:schemeClr val="bg1"/>
                </a:solidFill>
              </a:rPr>
              <a:t>加号，跳转至该界面，可添加交易品种。</a:t>
            </a:r>
            <a:endParaRPr lang="zh-CN" altLang="en-US" smtClean="0">
              <a:solidFill>
                <a:schemeClr val="bg1"/>
              </a:solidFill>
            </a:endParaRPr>
          </a:p>
        </p:txBody>
      </p:sp>
      <p:pic>
        <p:nvPicPr>
          <p:cNvPr id="15" name="图片 14" descr="371076435999077658"/>
          <p:cNvPicPr>
            <a:picLocks noChangeAspect="1"/>
          </p:cNvPicPr>
          <p:nvPr/>
        </p:nvPicPr>
        <p:blipFill>
          <a:blip r:embed="rId3"/>
          <a:stretch>
            <a:fillRect/>
          </a:stretch>
        </p:blipFill>
        <p:spPr>
          <a:xfrm>
            <a:off x="4728845" y="704850"/>
            <a:ext cx="3272790" cy="5817870"/>
          </a:xfrm>
          <a:prstGeom prst="rect">
            <a:avLst/>
          </a:prstGeom>
        </p:spPr>
      </p:pic>
      <p:pic>
        <p:nvPicPr>
          <p:cNvPr id="3" name="图片 2" descr="108258546428253250"/>
          <p:cNvPicPr>
            <a:picLocks noChangeAspect="1"/>
          </p:cNvPicPr>
          <p:nvPr/>
        </p:nvPicPr>
        <p:blipFill>
          <a:blip r:embed="rId4"/>
          <a:stretch>
            <a:fillRect/>
          </a:stretch>
        </p:blipFill>
        <p:spPr>
          <a:xfrm>
            <a:off x="8328660" y="704850"/>
            <a:ext cx="3265170" cy="580517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Tree>
    <p:custDataLst>
      <p:tags r:id="rId6"/>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356378"/>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9</a:t>
            </a:r>
            <a:r>
              <a:rPr lang="zh-CN" altLang="en-US" sz="2800" smtClean="0">
                <a:solidFill>
                  <a:schemeClr val="bg1"/>
                </a:solidFill>
                <a:latin typeface="+mj-lt"/>
                <a:ea typeface="+mj-ea"/>
                <a:cs typeface="+mj-cs"/>
              </a:rPr>
              <a:t>、删除显示交易品种</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1296035"/>
            <a:ext cx="3463925" cy="4256405"/>
          </a:xfrm>
          <a:prstGeom prst="rect">
            <a:avLst/>
          </a:prstGeom>
          <a:noFill/>
        </p:spPr>
        <p:txBody>
          <a:bodyPr wrap="square" rtlCol="0" anchor="ctr" anchorCtr="0">
            <a:normAutofit lnSpcReduction="10000"/>
          </a:bodyPr>
          <a:p>
            <a:pPr>
              <a:lnSpc>
                <a:spcPct val="130000"/>
              </a:lnSpc>
            </a:pPr>
            <a:r>
              <a:rPr lang="zh-CN" altLang="en-US" smtClean="0">
                <a:solidFill>
                  <a:schemeClr val="bg1"/>
                </a:solidFill>
              </a:rPr>
              <a:t>如只想要行情界面中只显示自己喜欢的几个品种，则可以点击行情界面上方的✏铅笔按钮，就可以删掉自己不喜欢的交易品种。</a:t>
            </a:r>
            <a:endParaRPr lang="zh-CN" altLang="en-US" smtClean="0">
              <a:solidFill>
                <a:schemeClr val="bg1"/>
              </a:solidFill>
            </a:endParaRPr>
          </a:p>
        </p:txBody>
      </p:sp>
      <p:pic>
        <p:nvPicPr>
          <p:cNvPr id="15" name="图片 14" descr="566800728128277037"/>
          <p:cNvPicPr>
            <a:picLocks noChangeAspect="1"/>
          </p:cNvPicPr>
          <p:nvPr/>
        </p:nvPicPr>
        <p:blipFill>
          <a:blip r:embed="rId3"/>
          <a:stretch>
            <a:fillRect/>
          </a:stretch>
        </p:blipFill>
        <p:spPr>
          <a:xfrm>
            <a:off x="4793615" y="781050"/>
            <a:ext cx="3206750" cy="5701030"/>
          </a:xfrm>
          <a:prstGeom prst="rect">
            <a:avLst/>
          </a:prstGeom>
        </p:spPr>
      </p:pic>
      <p:pic>
        <p:nvPicPr>
          <p:cNvPr id="2" name="图片 1" descr="343841278146870801"/>
          <p:cNvPicPr>
            <a:picLocks noChangeAspect="1"/>
          </p:cNvPicPr>
          <p:nvPr/>
        </p:nvPicPr>
        <p:blipFill>
          <a:blip r:embed="rId4"/>
          <a:stretch>
            <a:fillRect/>
          </a:stretch>
        </p:blipFill>
        <p:spPr>
          <a:xfrm>
            <a:off x="8354060" y="781050"/>
            <a:ext cx="3194685" cy="5681345"/>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7444740" y="92773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10998200" y="1038860"/>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05910" y="265573"/>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10</a:t>
            </a:r>
            <a:r>
              <a:rPr lang="zh-CN" altLang="en-US" sz="2800" smtClean="0">
                <a:solidFill>
                  <a:schemeClr val="bg1"/>
                </a:solidFill>
                <a:latin typeface="+mj-lt"/>
                <a:ea typeface="+mj-ea"/>
                <a:cs typeface="+mj-cs"/>
              </a:rPr>
              <a:t>、打开交易品种</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1097915"/>
            <a:ext cx="3344545" cy="4661535"/>
          </a:xfrm>
          <a:prstGeom prst="rect">
            <a:avLst/>
          </a:prstGeom>
          <a:noFill/>
        </p:spPr>
        <p:txBody>
          <a:bodyPr wrap="square" rtlCol="0" anchor="ctr" anchorCtr="0">
            <a:normAutofit/>
          </a:bodyPr>
          <a:p>
            <a:pPr indent="0">
              <a:lnSpc>
                <a:spcPct val="120000"/>
              </a:lnSpc>
              <a:buSzTx/>
              <a:buFont typeface="Arial" panose="020B0604020202020204" pitchFamily="34" charset="0"/>
              <a:buNone/>
            </a:pPr>
            <a:r>
              <a:rPr lang="zh-CN" altLang="en-US" smtClean="0">
                <a:solidFill>
                  <a:schemeClr val="bg1"/>
                </a:solidFill>
              </a:rPr>
              <a:t>选中交易品种后点击该品种弹出此界面，点击图表则可看见图形。</a:t>
            </a:r>
            <a:endParaRPr lang="zh-CN" altLang="en-US" smtClean="0">
              <a:solidFill>
                <a:schemeClr val="bg1"/>
              </a:solidFill>
            </a:endParaRPr>
          </a:p>
        </p:txBody>
      </p:sp>
      <p:pic>
        <p:nvPicPr>
          <p:cNvPr id="15" name="图片 14" descr="92445642817139225"/>
          <p:cNvPicPr>
            <a:picLocks noChangeAspect="1"/>
          </p:cNvPicPr>
          <p:nvPr/>
        </p:nvPicPr>
        <p:blipFill>
          <a:blip r:embed="rId3"/>
          <a:stretch>
            <a:fillRect/>
          </a:stretch>
        </p:blipFill>
        <p:spPr>
          <a:xfrm>
            <a:off x="4600575" y="532130"/>
            <a:ext cx="3282950" cy="5836920"/>
          </a:xfrm>
          <a:prstGeom prst="rect">
            <a:avLst/>
          </a:prstGeom>
        </p:spPr>
      </p:pic>
      <p:pic>
        <p:nvPicPr>
          <p:cNvPr id="2" name="图片 1" descr="151377644007031651"/>
          <p:cNvPicPr>
            <a:picLocks noChangeAspect="1"/>
          </p:cNvPicPr>
          <p:nvPr/>
        </p:nvPicPr>
        <p:blipFill>
          <a:blip r:embed="rId4"/>
          <a:stretch>
            <a:fillRect/>
          </a:stretch>
        </p:blipFill>
        <p:spPr>
          <a:xfrm>
            <a:off x="8221980" y="532765"/>
            <a:ext cx="3281680" cy="5836285"/>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6009640" y="4908550"/>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8550275" y="3447415"/>
            <a:ext cx="793115" cy="38163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213503"/>
            <a:ext cx="9082800" cy="939600"/>
          </a:xfrm>
          <a:prstGeom prst="rect">
            <a:avLst/>
          </a:prstGeom>
          <a:noFill/>
        </p:spPr>
        <p:txBody>
          <a:bodyPr wrap="square" rtlCol="0" anchor="ctr" anchorCtr="0">
            <a:normAutofit/>
          </a:bodyPr>
          <a:p>
            <a:r>
              <a:rPr lang="en-US" altLang="zh-CN" sz="2800" dirty="0">
                <a:solidFill>
                  <a:schemeClr val="bg1"/>
                </a:solidFill>
                <a:latin typeface="+mj-lt"/>
                <a:ea typeface="+mj-ea"/>
                <a:cs typeface="+mj-cs"/>
              </a:rPr>
              <a:t>11</a:t>
            </a:r>
            <a:r>
              <a:rPr lang="zh-CN" altLang="en-US" sz="2800" dirty="0">
                <a:solidFill>
                  <a:schemeClr val="bg1"/>
                </a:solidFill>
                <a:latin typeface="+mj-lt"/>
                <a:ea typeface="+mj-ea"/>
                <a:cs typeface="+mj-cs"/>
              </a:rPr>
              <a:t>、图表界面</a:t>
            </a:r>
            <a:endParaRPr lang="zh-CN" altLang="en-US" sz="2800" dirty="0">
              <a:solidFill>
                <a:schemeClr val="bg1"/>
              </a:solidFill>
              <a:latin typeface="+mj-lt"/>
              <a:ea typeface="+mj-ea"/>
              <a:cs typeface="+mj-cs"/>
            </a:endParaRPr>
          </a:p>
        </p:txBody>
      </p:sp>
      <p:sp>
        <p:nvSpPr>
          <p:cNvPr id="13" name="文本框 12"/>
          <p:cNvSpPr txBox="1"/>
          <p:nvPr>
            <p:custDataLst>
              <p:tags r:id="rId2"/>
            </p:custDataLst>
          </p:nvPr>
        </p:nvSpPr>
        <p:spPr>
          <a:xfrm>
            <a:off x="502285" y="1350010"/>
            <a:ext cx="3777615" cy="4809490"/>
          </a:xfrm>
          <a:prstGeom prst="rect">
            <a:avLst/>
          </a:prstGeom>
          <a:noFill/>
        </p:spPr>
        <p:txBody>
          <a:bodyPr wrap="square" rtlCol="0" anchor="ctr" anchorCtr="0">
            <a:normAutofit lnSpcReduction="10000"/>
          </a:bodyPr>
          <a:p>
            <a:pPr>
              <a:lnSpc>
                <a:spcPct val="110000"/>
              </a:lnSpc>
            </a:pPr>
            <a:r>
              <a:rPr lang="en-US" altLang="zh-CN" sz="2000" b="1" smtClean="0">
                <a:solidFill>
                  <a:srgbClr val="E88D16"/>
                </a:solidFill>
              </a:rPr>
              <a:t>IOS:</a:t>
            </a:r>
            <a:endParaRPr lang="en-US" altLang="zh-CN" sz="2000" b="1" smtClean="0">
              <a:solidFill>
                <a:srgbClr val="E88D16"/>
              </a:solidFill>
            </a:endParaRPr>
          </a:p>
          <a:p>
            <a:pPr>
              <a:lnSpc>
                <a:spcPct val="110000"/>
              </a:lnSpc>
            </a:pPr>
            <a:r>
              <a:rPr lang="zh-CN" altLang="en-US" smtClean="0">
                <a:solidFill>
                  <a:schemeClr val="bg1"/>
                </a:solidFill>
              </a:rPr>
              <a:t>图表按钮左上角</a:t>
            </a:r>
            <a:r>
              <a:rPr lang="en-US" altLang="zh-CN" smtClean="0">
                <a:solidFill>
                  <a:schemeClr val="bg1"/>
                </a:solidFill>
              </a:rPr>
              <a:t>“H4”</a:t>
            </a:r>
            <a:r>
              <a:rPr lang="zh-CN" altLang="en-US" smtClean="0">
                <a:solidFill>
                  <a:schemeClr val="bg1"/>
                </a:solidFill>
              </a:rPr>
              <a:t>可选择</a:t>
            </a:r>
            <a:r>
              <a:rPr lang="en-US" altLang="zh-CN" smtClean="0">
                <a:solidFill>
                  <a:schemeClr val="bg1"/>
                </a:solidFill>
              </a:rPr>
              <a:t>K</a:t>
            </a:r>
            <a:r>
              <a:rPr lang="zh-CN" altLang="en-US" smtClean="0">
                <a:solidFill>
                  <a:schemeClr val="bg1"/>
                </a:solidFill>
              </a:rPr>
              <a:t>线的时间周期，</a:t>
            </a:r>
            <a:endParaRPr lang="zh-CN" altLang="en-US" smtClean="0">
              <a:solidFill>
                <a:schemeClr val="bg1"/>
              </a:solidFill>
            </a:endParaRPr>
          </a:p>
          <a:p>
            <a:pPr>
              <a:lnSpc>
                <a:spcPct val="110000"/>
              </a:lnSpc>
            </a:pPr>
            <a:r>
              <a:rPr lang="en-US" altLang="zh-CN" smtClean="0">
                <a:solidFill>
                  <a:schemeClr val="bg1"/>
                </a:solidFill>
              </a:rPr>
              <a:t>“</a:t>
            </a:r>
            <a:r>
              <a:rPr lang="zh-CN" altLang="en-US" smtClean="0">
                <a:solidFill>
                  <a:schemeClr val="bg1"/>
                </a:solidFill>
              </a:rPr>
              <a:t>十</a:t>
            </a:r>
            <a:r>
              <a:rPr lang="en-US" altLang="zh-CN" smtClean="0">
                <a:solidFill>
                  <a:schemeClr val="bg1"/>
                </a:solidFill>
              </a:rPr>
              <a:t>”</a:t>
            </a:r>
            <a:r>
              <a:rPr lang="zh-CN" altLang="en-US" smtClean="0">
                <a:solidFill>
                  <a:schemeClr val="bg1"/>
                </a:solidFill>
              </a:rPr>
              <a:t>字星为十字准线。</a:t>
            </a:r>
            <a:endParaRPr lang="zh-CN" altLang="en-US" smtClean="0">
              <a:solidFill>
                <a:schemeClr val="bg1"/>
              </a:solidFill>
            </a:endParaRPr>
          </a:p>
          <a:p>
            <a:pPr>
              <a:lnSpc>
                <a:spcPct val="110000"/>
              </a:lnSpc>
            </a:pPr>
            <a:r>
              <a:rPr lang="en-US" altLang="zh-CN" smtClean="0">
                <a:solidFill>
                  <a:schemeClr val="bg1"/>
                </a:solidFill>
              </a:rPr>
              <a:t>“f”</a:t>
            </a:r>
            <a:r>
              <a:rPr lang="zh-CN" altLang="en-US" smtClean="0">
                <a:solidFill>
                  <a:schemeClr val="bg1"/>
                </a:solidFill>
              </a:rPr>
              <a:t>可添加技术指标</a:t>
            </a:r>
            <a:endParaRPr lang="zh-CN" altLang="en-US" smtClean="0">
              <a:solidFill>
                <a:schemeClr val="bg1"/>
              </a:solidFill>
            </a:endParaRPr>
          </a:p>
          <a:p>
            <a:pPr>
              <a:lnSpc>
                <a:spcPct val="110000"/>
              </a:lnSpc>
            </a:pPr>
            <a:r>
              <a:rPr lang="en-US" altLang="zh-CN" smtClean="0">
                <a:solidFill>
                  <a:schemeClr val="bg1"/>
                </a:solidFill>
              </a:rPr>
              <a:t>“</a:t>
            </a:r>
            <a:r>
              <a:rPr lang="zh-CN" altLang="en-US" smtClean="0">
                <a:solidFill>
                  <a:schemeClr val="bg1"/>
                </a:solidFill>
              </a:rPr>
              <a:t>几何图标</a:t>
            </a:r>
            <a:r>
              <a:rPr lang="en-US" altLang="zh-CN" smtClean="0">
                <a:solidFill>
                  <a:schemeClr val="bg1"/>
                </a:solidFill>
              </a:rPr>
              <a:t>”</a:t>
            </a:r>
            <a:r>
              <a:rPr lang="zh-CN" altLang="en-US" smtClean="0">
                <a:solidFill>
                  <a:schemeClr val="bg1"/>
                </a:solidFill>
              </a:rPr>
              <a:t>可添加辅助工具</a:t>
            </a:r>
            <a:endParaRPr lang="zh-CN" altLang="en-US" smtClean="0">
              <a:solidFill>
                <a:schemeClr val="bg1"/>
              </a:solidFill>
            </a:endParaRPr>
          </a:p>
          <a:p>
            <a:pPr>
              <a:lnSpc>
                <a:spcPct val="110000"/>
              </a:lnSpc>
            </a:pPr>
            <a:r>
              <a:rPr lang="en-US" altLang="zh-CN" smtClean="0">
                <a:solidFill>
                  <a:schemeClr val="bg1"/>
                </a:solidFill>
              </a:rPr>
              <a:t>“</a:t>
            </a:r>
            <a:r>
              <a:rPr lang="zh-CN" altLang="en-US" smtClean="0">
                <a:solidFill>
                  <a:schemeClr val="bg1"/>
                </a:solidFill>
              </a:rPr>
              <a:t>交易</a:t>
            </a:r>
            <a:r>
              <a:rPr lang="en-US" altLang="zh-CN" smtClean="0">
                <a:solidFill>
                  <a:schemeClr val="bg1"/>
                </a:solidFill>
              </a:rPr>
              <a:t>”</a:t>
            </a:r>
            <a:r>
              <a:rPr lang="zh-CN" altLang="en-US" smtClean="0">
                <a:solidFill>
                  <a:schemeClr val="bg1"/>
                </a:solidFill>
              </a:rPr>
              <a:t>按钮同电脑中</a:t>
            </a:r>
            <a:r>
              <a:rPr lang="en-US" altLang="zh-CN" smtClean="0">
                <a:solidFill>
                  <a:schemeClr val="bg1"/>
                </a:solidFill>
              </a:rPr>
              <a:t>“</a:t>
            </a:r>
            <a:r>
              <a:rPr lang="zh-CN" altLang="en-US" smtClean="0">
                <a:solidFill>
                  <a:schemeClr val="bg1"/>
                </a:solidFill>
              </a:rPr>
              <a:t>新订单</a:t>
            </a:r>
            <a:r>
              <a:rPr lang="en-US" altLang="zh-CN" smtClean="0">
                <a:solidFill>
                  <a:schemeClr val="bg1"/>
                </a:solidFill>
              </a:rPr>
              <a:t>”</a:t>
            </a:r>
            <a:r>
              <a:rPr lang="zh-CN" altLang="en-US" smtClean="0">
                <a:solidFill>
                  <a:schemeClr val="bg1"/>
                </a:solidFill>
              </a:rPr>
              <a:t>作用相同，即进行交易按钮。</a:t>
            </a:r>
            <a:endParaRPr lang="zh-CN" altLang="en-US" smtClean="0">
              <a:solidFill>
                <a:schemeClr val="bg1"/>
              </a:solidFill>
            </a:endParaRPr>
          </a:p>
          <a:p>
            <a:pPr>
              <a:lnSpc>
                <a:spcPct val="110000"/>
              </a:lnSpc>
            </a:pPr>
            <a:endParaRPr lang="zh-CN" altLang="en-US" smtClean="0">
              <a:solidFill>
                <a:schemeClr val="bg1"/>
              </a:solidFill>
            </a:endParaRPr>
          </a:p>
          <a:p>
            <a:pPr>
              <a:lnSpc>
                <a:spcPct val="110000"/>
              </a:lnSpc>
            </a:pPr>
            <a:r>
              <a:rPr lang="en-US" altLang="zh-CN" sz="2000" b="1" smtClean="0">
                <a:solidFill>
                  <a:srgbClr val="E88D16"/>
                </a:solidFill>
              </a:rPr>
              <a:t>Android:</a:t>
            </a:r>
            <a:endParaRPr lang="en-US" altLang="zh-CN" sz="2000" b="1" smtClean="0">
              <a:solidFill>
                <a:srgbClr val="E88D16"/>
              </a:solidFill>
            </a:endParaRPr>
          </a:p>
          <a:p>
            <a:pPr>
              <a:lnSpc>
                <a:spcPct val="110000"/>
              </a:lnSpc>
            </a:pPr>
            <a:r>
              <a:rPr lang="zh-CN" altLang="en-US" smtClean="0">
                <a:solidFill>
                  <a:schemeClr val="bg1"/>
                </a:solidFill>
                <a:sym typeface="+mn-ea"/>
              </a:rPr>
              <a:t>十字星为十字准线。</a:t>
            </a:r>
            <a:endParaRPr lang="zh-CN" altLang="en-US" smtClean="0">
              <a:solidFill>
                <a:schemeClr val="bg1"/>
              </a:solidFill>
            </a:endParaRPr>
          </a:p>
          <a:p>
            <a:pPr>
              <a:lnSpc>
                <a:spcPct val="110000"/>
              </a:lnSpc>
            </a:pPr>
            <a:r>
              <a:rPr lang="en-US" altLang="zh-CN" smtClean="0">
                <a:solidFill>
                  <a:schemeClr val="bg1"/>
                </a:solidFill>
                <a:sym typeface="+mn-ea"/>
              </a:rPr>
              <a:t>“f”</a:t>
            </a:r>
            <a:r>
              <a:rPr lang="zh-CN" altLang="en-US" smtClean="0">
                <a:solidFill>
                  <a:schemeClr val="bg1"/>
                </a:solidFill>
                <a:sym typeface="+mn-ea"/>
              </a:rPr>
              <a:t>可添加技术指标</a:t>
            </a:r>
            <a:endParaRPr lang="zh-CN" altLang="en-US" smtClean="0">
              <a:solidFill>
                <a:schemeClr val="bg1"/>
              </a:solidFill>
              <a:sym typeface="+mn-ea"/>
            </a:endParaRPr>
          </a:p>
          <a:p>
            <a:pPr>
              <a:lnSpc>
                <a:spcPct val="110000"/>
              </a:lnSpc>
            </a:pPr>
            <a:r>
              <a:rPr lang="en-US" altLang="zh-CN" smtClean="0">
                <a:solidFill>
                  <a:schemeClr val="bg1"/>
                </a:solidFill>
                <a:sym typeface="+mn-ea"/>
              </a:rPr>
              <a:t>“$”</a:t>
            </a:r>
            <a:r>
              <a:rPr lang="zh-CN" altLang="en-US" smtClean="0">
                <a:solidFill>
                  <a:schemeClr val="bg1"/>
                </a:solidFill>
                <a:sym typeface="+mn-ea"/>
              </a:rPr>
              <a:t>可变更其他交易产品</a:t>
            </a:r>
            <a:endParaRPr lang="zh-CN" altLang="en-US" smtClean="0">
              <a:solidFill>
                <a:schemeClr val="bg1"/>
              </a:solidFill>
              <a:sym typeface="+mn-ea"/>
            </a:endParaRPr>
          </a:p>
          <a:p>
            <a:pPr>
              <a:lnSpc>
                <a:spcPct val="110000"/>
              </a:lnSpc>
            </a:pPr>
            <a:r>
              <a:rPr lang="en-US" altLang="zh-CN" smtClean="0">
                <a:solidFill>
                  <a:schemeClr val="bg1"/>
                </a:solidFill>
                <a:sym typeface="+mn-ea"/>
              </a:rPr>
              <a:t>“</a:t>
            </a:r>
            <a:r>
              <a:rPr lang="zh-CN" altLang="en-US" smtClean="0">
                <a:solidFill>
                  <a:schemeClr val="bg1"/>
                </a:solidFill>
                <a:sym typeface="+mn-ea"/>
              </a:rPr>
              <a:t>钟表</a:t>
            </a:r>
            <a:r>
              <a:rPr lang="en-US" altLang="zh-CN" smtClean="0">
                <a:solidFill>
                  <a:schemeClr val="bg1"/>
                </a:solidFill>
                <a:sym typeface="+mn-ea"/>
              </a:rPr>
              <a:t>”</a:t>
            </a:r>
            <a:r>
              <a:rPr lang="zh-CN" altLang="en-US" smtClean="0">
                <a:solidFill>
                  <a:schemeClr val="bg1"/>
                </a:solidFill>
                <a:sym typeface="+mn-ea"/>
              </a:rPr>
              <a:t>图标可切换</a:t>
            </a:r>
            <a:r>
              <a:rPr lang="en-US" altLang="zh-CN" smtClean="0">
                <a:solidFill>
                  <a:schemeClr val="bg1"/>
                </a:solidFill>
                <a:sym typeface="+mn-ea"/>
              </a:rPr>
              <a:t>K</a:t>
            </a:r>
            <a:r>
              <a:rPr lang="zh-CN" altLang="en-US" smtClean="0">
                <a:solidFill>
                  <a:schemeClr val="bg1"/>
                </a:solidFill>
                <a:sym typeface="+mn-ea"/>
              </a:rPr>
              <a:t>线周期</a:t>
            </a:r>
            <a:endParaRPr lang="zh-CN" altLang="en-US" smtClean="0">
              <a:solidFill>
                <a:schemeClr val="bg1"/>
              </a:solidFill>
              <a:sym typeface="+mn-ea"/>
            </a:endParaRPr>
          </a:p>
          <a:p>
            <a:pPr>
              <a:lnSpc>
                <a:spcPct val="110000"/>
              </a:lnSpc>
            </a:pPr>
            <a:r>
              <a:rPr lang="zh-CN" altLang="en-US" smtClean="0">
                <a:solidFill>
                  <a:schemeClr val="bg1"/>
                </a:solidFill>
                <a:sym typeface="+mn-ea"/>
              </a:rPr>
              <a:t>右上角的带有加号的图标为</a:t>
            </a:r>
            <a:r>
              <a:rPr lang="en-US" altLang="zh-CN" smtClean="0">
                <a:solidFill>
                  <a:schemeClr val="bg1"/>
                </a:solidFill>
                <a:sym typeface="+mn-ea"/>
              </a:rPr>
              <a:t>“</a:t>
            </a:r>
            <a:r>
              <a:rPr lang="zh-CN" altLang="en-US" smtClean="0">
                <a:solidFill>
                  <a:schemeClr val="bg1"/>
                </a:solidFill>
                <a:sym typeface="+mn-ea"/>
              </a:rPr>
              <a:t>交易</a:t>
            </a:r>
            <a:r>
              <a:rPr lang="en-US" altLang="zh-CN" smtClean="0">
                <a:solidFill>
                  <a:schemeClr val="bg1"/>
                </a:solidFill>
                <a:sym typeface="+mn-ea"/>
              </a:rPr>
              <a:t>”</a:t>
            </a:r>
            <a:r>
              <a:rPr lang="zh-CN" altLang="en-US" smtClean="0">
                <a:solidFill>
                  <a:schemeClr val="bg1"/>
                </a:solidFill>
                <a:sym typeface="+mn-ea"/>
              </a:rPr>
              <a:t>图标，同电脑中</a:t>
            </a:r>
            <a:r>
              <a:rPr lang="en-US" altLang="zh-CN" smtClean="0">
                <a:solidFill>
                  <a:schemeClr val="bg1"/>
                </a:solidFill>
                <a:sym typeface="+mn-ea"/>
              </a:rPr>
              <a:t>“</a:t>
            </a:r>
            <a:r>
              <a:rPr lang="zh-CN" altLang="en-US" smtClean="0">
                <a:solidFill>
                  <a:schemeClr val="bg1"/>
                </a:solidFill>
                <a:sym typeface="+mn-ea"/>
              </a:rPr>
              <a:t>新订单</a:t>
            </a:r>
            <a:r>
              <a:rPr lang="en-US" altLang="zh-CN" smtClean="0">
                <a:solidFill>
                  <a:schemeClr val="bg1"/>
                </a:solidFill>
                <a:sym typeface="+mn-ea"/>
              </a:rPr>
              <a:t>”</a:t>
            </a:r>
            <a:r>
              <a:rPr lang="zh-CN" altLang="en-US" smtClean="0">
                <a:solidFill>
                  <a:schemeClr val="bg1"/>
                </a:solidFill>
                <a:sym typeface="+mn-ea"/>
              </a:rPr>
              <a:t>作用相同。</a:t>
            </a:r>
            <a:endParaRPr lang="zh-CN" altLang="en-US" smtClean="0">
              <a:solidFill>
                <a:schemeClr val="bg1"/>
              </a:solidFill>
              <a:sym typeface="+mn-ea"/>
            </a:endParaRPr>
          </a:p>
          <a:p>
            <a:endParaRPr lang="zh-CN" altLang="en-US" smtClean="0">
              <a:solidFill>
                <a:schemeClr val="bg1"/>
              </a:solidFill>
              <a:sym typeface="+mn-ea"/>
            </a:endParaRPr>
          </a:p>
          <a:p>
            <a:endParaRPr lang="en-US" altLang="zh-CN" smtClean="0">
              <a:solidFill>
                <a:schemeClr val="bg1"/>
              </a:solidFill>
            </a:endParaRPr>
          </a:p>
          <a:p>
            <a:endParaRPr lang="en-US" altLang="zh-CN" smtClean="0">
              <a:solidFill>
                <a:schemeClr val="bg1"/>
              </a:solidFill>
            </a:endParaRPr>
          </a:p>
        </p:txBody>
      </p:sp>
      <p:pic>
        <p:nvPicPr>
          <p:cNvPr id="15" name="图片 14" descr="404476172797320550"/>
          <p:cNvPicPr>
            <a:picLocks noChangeAspect="1"/>
          </p:cNvPicPr>
          <p:nvPr/>
        </p:nvPicPr>
        <p:blipFill>
          <a:blip r:embed="rId3"/>
          <a:stretch>
            <a:fillRect/>
          </a:stretch>
        </p:blipFill>
        <p:spPr>
          <a:xfrm>
            <a:off x="4674235" y="662305"/>
            <a:ext cx="3275330" cy="5822950"/>
          </a:xfrm>
          <a:prstGeom prst="rect">
            <a:avLst/>
          </a:prstGeom>
        </p:spPr>
      </p:pic>
      <p:pic>
        <p:nvPicPr>
          <p:cNvPr id="2" name="图片 1" descr="341891673551312791"/>
          <p:cNvPicPr>
            <a:picLocks noChangeAspect="1"/>
          </p:cNvPicPr>
          <p:nvPr/>
        </p:nvPicPr>
        <p:blipFill>
          <a:blip r:embed="rId4"/>
          <a:stretch>
            <a:fillRect/>
          </a:stretch>
        </p:blipFill>
        <p:spPr>
          <a:xfrm>
            <a:off x="8298180" y="640715"/>
            <a:ext cx="3287395" cy="584581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4811395" y="784860"/>
            <a:ext cx="332740"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5443855" y="611695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8944610" y="611695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6" name="矩形 5"/>
          <p:cNvSpPr/>
          <p:nvPr/>
        </p:nvSpPr>
        <p:spPr>
          <a:xfrm>
            <a:off x="5863590" y="784860"/>
            <a:ext cx="89852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8" name="矩形 7"/>
          <p:cNvSpPr/>
          <p:nvPr/>
        </p:nvSpPr>
        <p:spPr>
          <a:xfrm>
            <a:off x="9325610" y="903605"/>
            <a:ext cx="1781175" cy="32829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9" name="矩形 8"/>
          <p:cNvSpPr/>
          <p:nvPr/>
        </p:nvSpPr>
        <p:spPr>
          <a:xfrm>
            <a:off x="7404735" y="784860"/>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10" name="矩形 9"/>
          <p:cNvSpPr/>
          <p:nvPr/>
        </p:nvSpPr>
        <p:spPr>
          <a:xfrm>
            <a:off x="11107420" y="903605"/>
            <a:ext cx="385445" cy="32829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285" y="358775"/>
            <a:ext cx="8162290" cy="769620"/>
          </a:xfrm>
          <a:prstGeom prst="rect">
            <a:avLst/>
          </a:prstGeom>
          <a:noFill/>
        </p:spPr>
        <p:txBody>
          <a:bodyPr wrap="square" rtlCol="0" anchor="ctr" anchorCtr="0">
            <a:normAutofit/>
          </a:bodyPr>
          <a:p>
            <a:r>
              <a:rPr lang="en-US" altLang="zh-CN" sz="2800" dirty="0">
                <a:solidFill>
                  <a:schemeClr val="bg1"/>
                </a:solidFill>
                <a:latin typeface="+mj-lt"/>
                <a:ea typeface="+mj-ea"/>
                <a:cs typeface="+mj-cs"/>
              </a:rPr>
              <a:t>12</a:t>
            </a:r>
            <a:r>
              <a:rPr lang="zh-CN" altLang="en-US" sz="2800" dirty="0">
                <a:solidFill>
                  <a:schemeClr val="bg1"/>
                </a:solidFill>
                <a:latin typeface="+mj-lt"/>
                <a:ea typeface="+mj-ea"/>
                <a:cs typeface="+mj-cs"/>
              </a:rPr>
              <a:t>、新订单</a:t>
            </a:r>
            <a:endParaRPr lang="zh-CN" altLang="en-US" sz="2800" dirty="0">
              <a:solidFill>
                <a:schemeClr val="bg1"/>
              </a:solidFill>
              <a:latin typeface="+mj-lt"/>
              <a:ea typeface="+mj-ea"/>
              <a:cs typeface="+mj-cs"/>
            </a:endParaRPr>
          </a:p>
        </p:txBody>
      </p:sp>
      <p:sp>
        <p:nvSpPr>
          <p:cNvPr id="13" name="文本框 12"/>
          <p:cNvSpPr txBox="1"/>
          <p:nvPr>
            <p:custDataLst>
              <p:tags r:id="rId2"/>
            </p:custDataLst>
          </p:nvPr>
        </p:nvSpPr>
        <p:spPr>
          <a:xfrm>
            <a:off x="502285" y="1128395"/>
            <a:ext cx="3685540" cy="4843780"/>
          </a:xfrm>
          <a:prstGeom prst="rect">
            <a:avLst/>
          </a:prstGeom>
          <a:noFill/>
        </p:spPr>
        <p:txBody>
          <a:bodyPr wrap="square" rtlCol="0" anchor="ctr" anchorCtr="0">
            <a:normAutofit/>
          </a:bodyPr>
          <a:p>
            <a:pPr>
              <a:lnSpc>
                <a:spcPct val="110000"/>
              </a:lnSpc>
            </a:pPr>
            <a:r>
              <a:rPr lang="zh-CN" altLang="en-US" smtClean="0">
                <a:solidFill>
                  <a:schemeClr val="bg1"/>
                </a:solidFill>
              </a:rPr>
              <a:t>其</a:t>
            </a:r>
            <a:r>
              <a:rPr lang="en-US" altLang="zh-CN" smtClean="0">
                <a:solidFill>
                  <a:schemeClr val="bg1"/>
                </a:solidFill>
              </a:rPr>
              <a:t>“</a:t>
            </a:r>
            <a:r>
              <a:rPr lang="zh-CN" altLang="en-US" smtClean="0">
                <a:solidFill>
                  <a:schemeClr val="bg1"/>
                </a:solidFill>
              </a:rPr>
              <a:t>市场执行</a:t>
            </a:r>
            <a:r>
              <a:rPr lang="en-US" altLang="zh-CN" smtClean="0">
                <a:solidFill>
                  <a:schemeClr val="bg1"/>
                </a:solidFill>
              </a:rPr>
              <a:t>”</a:t>
            </a:r>
            <a:r>
              <a:rPr lang="zh-CN" altLang="en-US" smtClean="0">
                <a:solidFill>
                  <a:schemeClr val="bg1"/>
                </a:solidFill>
              </a:rPr>
              <a:t>即时交易。</a:t>
            </a:r>
            <a:endParaRPr lang="zh-CN" altLang="en-US" smtClean="0">
              <a:solidFill>
                <a:schemeClr val="bg1"/>
              </a:solidFill>
            </a:endParaRPr>
          </a:p>
          <a:p>
            <a:pPr>
              <a:lnSpc>
                <a:spcPct val="110000"/>
              </a:lnSpc>
            </a:pPr>
            <a:r>
              <a:rPr lang="zh-CN" altLang="en-US" smtClean="0">
                <a:solidFill>
                  <a:schemeClr val="bg1"/>
                </a:solidFill>
              </a:rPr>
              <a:t>点击</a:t>
            </a:r>
            <a:r>
              <a:rPr lang="en-US" altLang="zh-CN" smtClean="0">
                <a:solidFill>
                  <a:schemeClr val="bg1"/>
                </a:solidFill>
              </a:rPr>
              <a:t>“</a:t>
            </a:r>
            <a:r>
              <a:rPr lang="zh-CN" altLang="en-US" smtClean="0">
                <a:solidFill>
                  <a:schemeClr val="bg1"/>
                </a:solidFill>
              </a:rPr>
              <a:t>市场执行</a:t>
            </a:r>
            <a:r>
              <a:rPr lang="en-US" altLang="zh-CN" smtClean="0">
                <a:solidFill>
                  <a:schemeClr val="bg1"/>
                </a:solidFill>
              </a:rPr>
              <a:t>”</a:t>
            </a:r>
            <a:r>
              <a:rPr lang="zh-CN" altLang="en-US" smtClean="0">
                <a:solidFill>
                  <a:schemeClr val="bg1"/>
                </a:solidFill>
              </a:rPr>
              <a:t>会弹出其他四个选项即</a:t>
            </a:r>
            <a:r>
              <a:rPr lang="en-US" altLang="zh-CN" smtClean="0">
                <a:solidFill>
                  <a:schemeClr val="bg1"/>
                </a:solidFill>
              </a:rPr>
              <a:t>“</a:t>
            </a:r>
            <a:r>
              <a:rPr lang="zh-CN" altLang="en-US" smtClean="0">
                <a:solidFill>
                  <a:schemeClr val="bg1"/>
                </a:solidFill>
              </a:rPr>
              <a:t>挂单交易</a:t>
            </a:r>
            <a:r>
              <a:rPr lang="en-US" altLang="zh-CN" smtClean="0">
                <a:solidFill>
                  <a:schemeClr val="bg1"/>
                </a:solidFill>
              </a:rPr>
              <a:t>”</a:t>
            </a:r>
            <a:r>
              <a:rPr lang="zh-CN" altLang="en-US" smtClean="0">
                <a:solidFill>
                  <a:schemeClr val="bg1"/>
                </a:solidFill>
              </a:rPr>
              <a:t>选项。</a:t>
            </a:r>
            <a:endParaRPr lang="zh-CN" altLang="en-US" smtClean="0">
              <a:solidFill>
                <a:schemeClr val="bg1"/>
              </a:solidFill>
            </a:endParaRPr>
          </a:p>
          <a:p>
            <a:pPr>
              <a:lnSpc>
                <a:spcPct val="110000"/>
              </a:lnSpc>
            </a:pPr>
            <a:r>
              <a:rPr lang="zh-CN" altLang="en-US" smtClean="0">
                <a:solidFill>
                  <a:schemeClr val="bg1"/>
                </a:solidFill>
              </a:rPr>
              <a:t>交易类型下方的数字为</a:t>
            </a:r>
            <a:r>
              <a:rPr lang="en-US" altLang="zh-CN" smtClean="0">
                <a:solidFill>
                  <a:schemeClr val="bg1"/>
                </a:solidFill>
              </a:rPr>
              <a:t>“</a:t>
            </a:r>
            <a:r>
              <a:rPr lang="zh-CN" altLang="en-US" smtClean="0">
                <a:solidFill>
                  <a:schemeClr val="bg1"/>
                </a:solidFill>
              </a:rPr>
              <a:t>交易手数选择</a:t>
            </a:r>
            <a:r>
              <a:rPr lang="en-US" altLang="zh-CN" smtClean="0">
                <a:solidFill>
                  <a:schemeClr val="bg1"/>
                </a:solidFill>
              </a:rPr>
              <a:t>”</a:t>
            </a:r>
            <a:endParaRPr lang="en-US" altLang="zh-CN" smtClean="0">
              <a:solidFill>
                <a:schemeClr val="bg1"/>
              </a:solidFill>
            </a:endParaRPr>
          </a:p>
          <a:p>
            <a:pPr>
              <a:lnSpc>
                <a:spcPct val="110000"/>
              </a:lnSpc>
            </a:pPr>
            <a:r>
              <a:rPr lang="zh-CN" altLang="en-US" smtClean="0">
                <a:solidFill>
                  <a:schemeClr val="bg1"/>
                </a:solidFill>
              </a:rPr>
              <a:t>再下方为止损和获利，均为手动输入，不可在像电脑在图表界面拖拽。</a:t>
            </a:r>
            <a:endParaRPr lang="zh-CN" altLang="en-US" smtClean="0">
              <a:solidFill>
                <a:schemeClr val="bg1"/>
              </a:solidFill>
            </a:endParaRPr>
          </a:p>
          <a:p>
            <a:pPr>
              <a:lnSpc>
                <a:spcPct val="110000"/>
              </a:lnSpc>
            </a:pPr>
            <a:r>
              <a:rPr lang="en-US" altLang="zh-CN" smtClean="0">
                <a:solidFill>
                  <a:schemeClr val="bg1"/>
                </a:solidFill>
              </a:rPr>
              <a:t>“SELL”</a:t>
            </a:r>
            <a:r>
              <a:rPr lang="zh-CN" altLang="en-US" smtClean="0">
                <a:solidFill>
                  <a:schemeClr val="bg1"/>
                </a:solidFill>
              </a:rPr>
              <a:t>为卖单操作</a:t>
            </a:r>
            <a:endParaRPr lang="zh-CN" altLang="en-US" smtClean="0">
              <a:solidFill>
                <a:schemeClr val="bg1"/>
              </a:solidFill>
            </a:endParaRPr>
          </a:p>
          <a:p>
            <a:pPr>
              <a:lnSpc>
                <a:spcPct val="110000"/>
              </a:lnSpc>
            </a:pPr>
            <a:r>
              <a:rPr lang="en-US" altLang="zh-CN" smtClean="0">
                <a:solidFill>
                  <a:schemeClr val="bg1"/>
                </a:solidFill>
              </a:rPr>
              <a:t>“BUY”</a:t>
            </a:r>
            <a:r>
              <a:rPr lang="zh-CN" altLang="en-US" smtClean="0">
                <a:solidFill>
                  <a:schemeClr val="bg1"/>
                </a:solidFill>
              </a:rPr>
              <a:t>为买单操作</a:t>
            </a:r>
            <a:endParaRPr lang="zh-CN" altLang="en-US" smtClean="0">
              <a:solidFill>
                <a:schemeClr val="bg1"/>
              </a:solidFill>
            </a:endParaRPr>
          </a:p>
        </p:txBody>
      </p:sp>
      <p:pic>
        <p:nvPicPr>
          <p:cNvPr id="15" name="图片 14" descr="461516927546762625"/>
          <p:cNvPicPr>
            <a:picLocks noChangeAspect="1"/>
          </p:cNvPicPr>
          <p:nvPr/>
        </p:nvPicPr>
        <p:blipFill>
          <a:blip r:embed="rId3"/>
          <a:stretch>
            <a:fillRect/>
          </a:stretch>
        </p:blipFill>
        <p:spPr>
          <a:xfrm>
            <a:off x="4780915" y="576580"/>
            <a:ext cx="3289300" cy="5847715"/>
          </a:xfrm>
          <a:prstGeom prst="rect">
            <a:avLst/>
          </a:prstGeom>
        </p:spPr>
      </p:pic>
      <p:pic>
        <p:nvPicPr>
          <p:cNvPr id="2" name="图片 1" descr="755190570191240676"/>
          <p:cNvPicPr>
            <a:picLocks noChangeAspect="1"/>
          </p:cNvPicPr>
          <p:nvPr/>
        </p:nvPicPr>
        <p:blipFill>
          <a:blip r:embed="rId4"/>
          <a:stretch>
            <a:fillRect/>
          </a:stretch>
        </p:blipFill>
        <p:spPr>
          <a:xfrm>
            <a:off x="8333740" y="621030"/>
            <a:ext cx="3263900" cy="580390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5975985" y="1128395"/>
            <a:ext cx="753745" cy="30226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9603105" y="1341755"/>
            <a:ext cx="779780"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4916805" y="2631440"/>
            <a:ext cx="3004820" cy="42100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6" name="矩形 5"/>
          <p:cNvSpPr/>
          <p:nvPr/>
        </p:nvSpPr>
        <p:spPr>
          <a:xfrm>
            <a:off x="4780915" y="3973830"/>
            <a:ext cx="3289300" cy="40767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8" name="矩形 7"/>
          <p:cNvSpPr/>
          <p:nvPr/>
        </p:nvSpPr>
        <p:spPr>
          <a:xfrm>
            <a:off x="8510270" y="1788795"/>
            <a:ext cx="2938145" cy="38163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9" name="矩形 8"/>
          <p:cNvSpPr/>
          <p:nvPr/>
        </p:nvSpPr>
        <p:spPr>
          <a:xfrm>
            <a:off x="8510270" y="5948045"/>
            <a:ext cx="2780665" cy="43624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80153"/>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13</a:t>
            </a:r>
            <a:r>
              <a:rPr lang="zh-CN" altLang="en-US" sz="2800" smtClean="0">
                <a:solidFill>
                  <a:schemeClr val="bg1"/>
                </a:solidFill>
                <a:latin typeface="+mj-lt"/>
                <a:ea typeface="+mj-ea"/>
                <a:cs typeface="+mj-cs"/>
              </a:rPr>
              <a:t>、历史界面</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1019810"/>
            <a:ext cx="3437255" cy="4817745"/>
          </a:xfrm>
          <a:prstGeom prst="rect">
            <a:avLst/>
          </a:prstGeom>
          <a:noFill/>
        </p:spPr>
        <p:txBody>
          <a:bodyPr wrap="square" rtlCol="0" anchor="ctr" anchorCtr="0">
            <a:normAutofit/>
          </a:bodyPr>
          <a:p>
            <a:pPr indent="0">
              <a:lnSpc>
                <a:spcPct val="110000"/>
              </a:lnSpc>
              <a:buSzTx/>
              <a:buFont typeface="Arial" panose="020B0604020202020204" pitchFamily="34" charset="0"/>
              <a:buNone/>
            </a:pPr>
            <a:r>
              <a:rPr lang="en-US" altLang="zh-CN" smtClean="0">
                <a:solidFill>
                  <a:schemeClr val="bg1"/>
                </a:solidFill>
              </a:rPr>
              <a:t>“</a:t>
            </a:r>
            <a:r>
              <a:rPr lang="zh-CN" altLang="en-US" smtClean="0">
                <a:solidFill>
                  <a:schemeClr val="bg1"/>
                </a:solidFill>
              </a:rPr>
              <a:t>历史</a:t>
            </a:r>
            <a:r>
              <a:rPr lang="en-US" altLang="zh-CN" smtClean="0">
                <a:solidFill>
                  <a:schemeClr val="bg1"/>
                </a:solidFill>
              </a:rPr>
              <a:t>”</a:t>
            </a:r>
            <a:r>
              <a:rPr lang="zh-CN" altLang="en-US" smtClean="0">
                <a:solidFill>
                  <a:schemeClr val="bg1"/>
                </a:solidFill>
              </a:rPr>
              <a:t>界面同电脑版本的</a:t>
            </a:r>
            <a:r>
              <a:rPr lang="en-US" altLang="zh-CN" smtClean="0">
                <a:solidFill>
                  <a:schemeClr val="bg1"/>
                </a:solidFill>
              </a:rPr>
              <a:t>“</a:t>
            </a:r>
            <a:r>
              <a:rPr lang="zh-CN" altLang="en-US" smtClean="0">
                <a:solidFill>
                  <a:schemeClr val="bg1"/>
                </a:solidFill>
              </a:rPr>
              <a:t>账户历史</a:t>
            </a:r>
            <a:r>
              <a:rPr lang="en-US" altLang="zh-CN" smtClean="0">
                <a:solidFill>
                  <a:schemeClr val="bg1"/>
                </a:solidFill>
              </a:rPr>
              <a:t>”</a:t>
            </a:r>
            <a:r>
              <a:rPr lang="zh-CN" altLang="en-US" smtClean="0">
                <a:solidFill>
                  <a:schemeClr val="bg1"/>
                </a:solidFill>
              </a:rPr>
              <a:t>作用相同。可按日期查看近期每笔交易的情况。</a:t>
            </a:r>
            <a:endParaRPr lang="zh-CN" altLang="en-US" smtClean="0">
              <a:solidFill>
                <a:schemeClr val="bg1"/>
              </a:solidFill>
            </a:endParaRPr>
          </a:p>
          <a:p>
            <a:pPr indent="0">
              <a:lnSpc>
                <a:spcPct val="110000"/>
              </a:lnSpc>
              <a:buSzTx/>
              <a:buFont typeface="Arial" panose="020B0604020202020204" pitchFamily="34" charset="0"/>
              <a:buNone/>
            </a:pPr>
            <a:r>
              <a:rPr lang="zh-CN" altLang="en-US" smtClean="0">
                <a:solidFill>
                  <a:schemeClr val="bg1"/>
                </a:solidFill>
              </a:rPr>
              <a:t>安卓系统中账户历史除可按日期查询历史交易外也可按交易品种查询，点击</a:t>
            </a:r>
            <a:r>
              <a:rPr lang="en-US" altLang="zh-CN" smtClean="0">
                <a:solidFill>
                  <a:schemeClr val="bg1"/>
                </a:solidFill>
              </a:rPr>
              <a:t>$</a:t>
            </a:r>
            <a:r>
              <a:rPr lang="zh-CN" altLang="en-US" smtClean="0">
                <a:solidFill>
                  <a:schemeClr val="bg1"/>
                </a:solidFill>
              </a:rPr>
              <a:t>图标即可按品种查询近期所做交易。</a:t>
            </a:r>
            <a:endParaRPr lang="zh-CN" altLang="en-US" smtClean="0">
              <a:solidFill>
                <a:schemeClr val="bg1"/>
              </a:solidFill>
            </a:endParaRPr>
          </a:p>
        </p:txBody>
      </p:sp>
      <p:pic>
        <p:nvPicPr>
          <p:cNvPr id="15" name="图片 14" descr="242229415665603770"/>
          <p:cNvPicPr>
            <a:picLocks noChangeAspect="1"/>
          </p:cNvPicPr>
          <p:nvPr/>
        </p:nvPicPr>
        <p:blipFill>
          <a:blip r:embed="rId3"/>
          <a:stretch>
            <a:fillRect/>
          </a:stretch>
        </p:blipFill>
        <p:spPr>
          <a:xfrm>
            <a:off x="4715510" y="720090"/>
            <a:ext cx="3268980" cy="5812790"/>
          </a:xfrm>
          <a:prstGeom prst="rect">
            <a:avLst/>
          </a:prstGeom>
        </p:spPr>
      </p:pic>
      <p:pic>
        <p:nvPicPr>
          <p:cNvPr id="3" name="图片 2" descr="448865186269860527"/>
          <p:cNvPicPr>
            <a:picLocks noChangeAspect="1"/>
          </p:cNvPicPr>
          <p:nvPr/>
        </p:nvPicPr>
        <p:blipFill>
          <a:blip r:embed="rId4"/>
          <a:stretch>
            <a:fillRect/>
          </a:stretch>
        </p:blipFill>
        <p:spPr>
          <a:xfrm>
            <a:off x="8308975" y="720725"/>
            <a:ext cx="3268345" cy="5812155"/>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6784975" y="6115685"/>
            <a:ext cx="451485" cy="40068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9984740" y="6131560"/>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6" name="矩形 5"/>
          <p:cNvSpPr/>
          <p:nvPr/>
        </p:nvSpPr>
        <p:spPr>
          <a:xfrm>
            <a:off x="10116820" y="1019810"/>
            <a:ext cx="1460500" cy="30226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8" name="矩形 7"/>
          <p:cNvSpPr/>
          <p:nvPr/>
        </p:nvSpPr>
        <p:spPr>
          <a:xfrm>
            <a:off x="5457190" y="867410"/>
            <a:ext cx="177863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469005" y="3807460"/>
            <a:ext cx="5648960" cy="940435"/>
          </a:xfrm>
        </p:spPr>
        <p:txBody>
          <a:bodyPr/>
          <a:p>
            <a:pPr algn="ctr"/>
            <a:r>
              <a:rPr lang="en-US" altLang="zh-CN"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THANKS</a:t>
            </a:r>
            <a:endParaRPr lang="en-US" altLang="zh-CN" sz="48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文本占位符 2"/>
          <p:cNvSpPr>
            <a:spLocks noGrp="1"/>
          </p:cNvSpPr>
          <p:nvPr>
            <p:ph type="body" idx="1"/>
          </p:nvPr>
        </p:nvSpPr>
        <p:spPr>
          <a:xfrm>
            <a:off x="7760970" y="5682615"/>
            <a:ext cx="3042920" cy="589280"/>
          </a:xfrm>
        </p:spPr>
        <p:txBody>
          <a:bodyPr/>
          <a:p>
            <a:pPr algn="ctr"/>
            <a:r>
              <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GSG——Yijia</a:t>
            </a:r>
            <a:endParaRPr lang="en-US" altLang="zh-C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图片 6" descr="301129083092649492"/>
          <p:cNvPicPr>
            <a:picLocks noChangeAspect="1"/>
          </p:cNvPicPr>
          <p:nvPr/>
        </p:nvPicPr>
        <p:blipFill>
          <a:blip r:embed="rId1"/>
          <a:stretch>
            <a:fillRect/>
          </a:stretch>
        </p:blipFill>
        <p:spPr>
          <a:xfrm>
            <a:off x="2175510" y="1013460"/>
            <a:ext cx="7840980" cy="2259965"/>
          </a:xfrm>
          <a:prstGeom prst="rect">
            <a:avLst/>
          </a:prstGeom>
        </p:spPr>
      </p:pic>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291465" y="255270"/>
            <a:ext cx="6108700" cy="804545"/>
          </a:xfrm>
          <a:prstGeom prst="rect">
            <a:avLst/>
          </a:prstGeom>
          <a:noFill/>
        </p:spPr>
        <p:txBody>
          <a:bodyPr wrap="square" rtlCol="0" anchor="ctr" anchorCtr="0">
            <a:normAutofit fontScale="70000"/>
          </a:bodyPr>
          <a:p>
            <a:r>
              <a:rPr lang="en-US" altLang="zh-CN" sz="4000" dirty="0" smtClean="0">
                <a:solidFill>
                  <a:schemeClr val="bg1"/>
                </a:solidFill>
                <a:latin typeface="+mj-lt"/>
                <a:ea typeface="+mj-ea"/>
                <a:cs typeface="+mj-cs"/>
                <a:sym typeface="+mn-ea"/>
              </a:rPr>
              <a:t>IOS</a:t>
            </a:r>
            <a:r>
              <a:rPr lang="zh-CN" altLang="en-US" sz="4000" dirty="0" smtClean="0">
                <a:solidFill>
                  <a:schemeClr val="bg1"/>
                </a:solidFill>
                <a:latin typeface="+mj-lt"/>
                <a:ea typeface="+mj-ea"/>
                <a:cs typeface="+mj-cs"/>
                <a:sym typeface="+mn-ea"/>
              </a:rPr>
              <a:t>系统与安卓（</a:t>
            </a:r>
            <a:r>
              <a:rPr lang="en-US" altLang="zh-CN" sz="4000" dirty="0" smtClean="0">
                <a:solidFill>
                  <a:schemeClr val="bg1"/>
                </a:solidFill>
                <a:latin typeface="+mj-lt"/>
                <a:ea typeface="+mj-ea"/>
                <a:cs typeface="+mj-cs"/>
                <a:sym typeface="+mn-ea"/>
              </a:rPr>
              <a:t>Android</a:t>
            </a:r>
            <a:r>
              <a:rPr lang="zh-CN" altLang="en-US" sz="4000" dirty="0" smtClean="0">
                <a:solidFill>
                  <a:schemeClr val="bg1"/>
                </a:solidFill>
                <a:latin typeface="+mj-lt"/>
                <a:ea typeface="+mj-ea"/>
                <a:cs typeface="+mj-cs"/>
                <a:sym typeface="+mn-ea"/>
              </a:rPr>
              <a:t>）系统版本</a:t>
            </a:r>
            <a:endParaRPr lang="zh-CN" altLang="en-US" sz="4000" dirty="0" smtClean="0">
              <a:solidFill>
                <a:schemeClr val="bg1"/>
              </a:solidFill>
              <a:latin typeface="+mj-lt"/>
              <a:ea typeface="+mj-ea"/>
              <a:cs typeface="+mj-cs"/>
              <a:sym typeface="+mn-ea"/>
            </a:endParaRPr>
          </a:p>
          <a:p>
            <a:endParaRPr lang="zh-CN" altLang="en-US" sz="2400" b="1" dirty="0" smtClean="0">
              <a:solidFill>
                <a:schemeClr val="bg1"/>
              </a:solidFill>
              <a:latin typeface="+mj-lt"/>
              <a:ea typeface="+mj-ea"/>
              <a:cs typeface="+mj-cs"/>
              <a:sym typeface="+mn-ea"/>
            </a:endParaRPr>
          </a:p>
        </p:txBody>
      </p:sp>
      <p:sp>
        <p:nvSpPr>
          <p:cNvPr id="13" name="文本框 12"/>
          <p:cNvSpPr txBox="1"/>
          <p:nvPr>
            <p:custDataLst>
              <p:tags r:id="rId2"/>
            </p:custDataLst>
          </p:nvPr>
        </p:nvSpPr>
        <p:spPr>
          <a:xfrm>
            <a:off x="502285" y="1059815"/>
            <a:ext cx="3712845" cy="4526280"/>
          </a:xfrm>
          <a:prstGeom prst="rect">
            <a:avLst/>
          </a:prstGeom>
          <a:noFill/>
        </p:spPr>
        <p:txBody>
          <a:bodyPr wrap="square" rtlCol="0" anchor="ctr" anchorCtr="0">
            <a:normAutofit/>
          </a:bodyPr>
          <a:p>
            <a:r>
              <a:rPr lang="en-US" altLang="zh-CN" sz="2800" dirty="0" smtClean="0">
                <a:solidFill>
                  <a:schemeClr val="bg1"/>
                </a:solidFill>
                <a:latin typeface="+mj-lt"/>
                <a:ea typeface="+mj-ea"/>
                <a:cs typeface="+mj-cs"/>
                <a:sym typeface="+mn-ea"/>
              </a:rPr>
              <a:t>1</a:t>
            </a:r>
            <a:r>
              <a:rPr lang="zh-CN" altLang="en-US" sz="2800" dirty="0" smtClean="0">
                <a:solidFill>
                  <a:schemeClr val="bg1"/>
                </a:solidFill>
                <a:latin typeface="+mj-lt"/>
                <a:ea typeface="+mj-ea"/>
                <a:cs typeface="+mj-cs"/>
                <a:sym typeface="+mn-ea"/>
              </a:rPr>
              <a:t>、下载安装</a:t>
            </a:r>
            <a:endParaRPr lang="zh-CN" altLang="en-US" sz="2800" dirty="0" smtClean="0">
              <a:solidFill>
                <a:schemeClr val="bg1"/>
              </a:solidFill>
              <a:latin typeface="+mj-lt"/>
              <a:ea typeface="+mj-ea"/>
              <a:cs typeface="+mj-cs"/>
              <a:sym typeface="+mn-ea"/>
            </a:endParaRPr>
          </a:p>
          <a:p>
            <a:endParaRPr lang="en-US" altLang="zh-CN" dirty="0" smtClean="0">
              <a:solidFill>
                <a:schemeClr val="bg1"/>
              </a:solidFill>
              <a:sym typeface="+mn-ea"/>
            </a:endParaRPr>
          </a:p>
          <a:p>
            <a:pPr>
              <a:lnSpc>
                <a:spcPct val="110000"/>
              </a:lnSpc>
            </a:pPr>
            <a:r>
              <a:rPr lang="en-US" altLang="zh-CN" sz="2000" b="1" dirty="0" smtClean="0">
                <a:solidFill>
                  <a:srgbClr val="E88D16"/>
                </a:solidFill>
                <a:sym typeface="+mn-ea"/>
              </a:rPr>
              <a:t>IOS:</a:t>
            </a:r>
            <a:endParaRPr lang="en-US" altLang="zh-CN" sz="2000" b="1" dirty="0" smtClean="0">
              <a:solidFill>
                <a:srgbClr val="E88D16"/>
              </a:solidFill>
              <a:sym typeface="+mn-ea"/>
            </a:endParaRPr>
          </a:p>
          <a:p>
            <a:pPr>
              <a:lnSpc>
                <a:spcPct val="110000"/>
              </a:lnSpc>
            </a:pPr>
            <a:r>
              <a:rPr lang="zh-CN" altLang="en-US" dirty="0" smtClean="0">
                <a:solidFill>
                  <a:schemeClr val="bg1"/>
                </a:solidFill>
                <a:sym typeface="+mn-ea"/>
              </a:rPr>
              <a:t>打开手机应用商店即</a:t>
            </a:r>
            <a:r>
              <a:rPr lang="en-US" altLang="zh-CN" dirty="0" smtClean="0">
                <a:solidFill>
                  <a:schemeClr val="bg1"/>
                </a:solidFill>
                <a:sym typeface="+mn-ea"/>
              </a:rPr>
              <a:t>App Store</a:t>
            </a:r>
            <a:r>
              <a:rPr lang="zh-CN" altLang="en-US" dirty="0" smtClean="0">
                <a:solidFill>
                  <a:schemeClr val="bg1"/>
                </a:solidFill>
                <a:sym typeface="+mn-ea"/>
              </a:rPr>
              <a:t>，搜索“</a:t>
            </a:r>
            <a:r>
              <a:rPr lang="en-US" altLang="zh-CN" dirty="0" smtClean="0">
                <a:solidFill>
                  <a:schemeClr val="bg1"/>
                </a:solidFill>
                <a:sym typeface="+mn-ea"/>
              </a:rPr>
              <a:t>MT4</a:t>
            </a:r>
            <a:r>
              <a:rPr lang="zh-CN" altLang="en-US" dirty="0" smtClean="0">
                <a:solidFill>
                  <a:schemeClr val="bg1"/>
                </a:solidFill>
                <a:sym typeface="+mn-ea"/>
              </a:rPr>
              <a:t>”</a:t>
            </a:r>
            <a:r>
              <a:rPr lang="en-US" altLang="zh-CN" dirty="0" smtClean="0">
                <a:solidFill>
                  <a:schemeClr val="bg1"/>
                </a:solidFill>
                <a:sym typeface="+mn-ea"/>
              </a:rPr>
              <a:t>,</a:t>
            </a:r>
            <a:r>
              <a:rPr lang="zh-CN" altLang="en-US" dirty="0" smtClean="0">
                <a:solidFill>
                  <a:schemeClr val="bg1"/>
                </a:solidFill>
                <a:sym typeface="+mn-ea"/>
              </a:rPr>
              <a:t>显示右侧图标，点击获取后打开。</a:t>
            </a:r>
            <a:endParaRPr lang="zh-CN" altLang="en-US" dirty="0" smtClean="0">
              <a:solidFill>
                <a:schemeClr val="bg1"/>
              </a:solidFill>
              <a:sym typeface="+mn-ea"/>
            </a:endParaRPr>
          </a:p>
          <a:p>
            <a:pPr indent="0">
              <a:lnSpc>
                <a:spcPct val="110000"/>
              </a:lnSpc>
              <a:buSzTx/>
              <a:buFont typeface="Arial" panose="020B0604020202020204" pitchFamily="34" charset="0"/>
              <a:buNone/>
            </a:pPr>
            <a:endParaRPr lang="zh-CN" altLang="en-US" b="1" smtClean="0">
              <a:solidFill>
                <a:schemeClr val="bg1"/>
              </a:solidFill>
              <a:sym typeface="+mn-ea"/>
            </a:endParaRPr>
          </a:p>
          <a:p>
            <a:pPr indent="0">
              <a:lnSpc>
                <a:spcPct val="110000"/>
              </a:lnSpc>
              <a:buSzTx/>
              <a:buFont typeface="Arial" panose="020B0604020202020204" pitchFamily="34" charset="0"/>
              <a:buNone/>
            </a:pPr>
            <a:r>
              <a:rPr lang="zh-CN" altLang="en-US" sz="2000" b="1" smtClean="0">
                <a:solidFill>
                  <a:srgbClr val="E88D16"/>
                </a:solidFill>
                <a:sym typeface="+mn-ea"/>
              </a:rPr>
              <a:t>安卓（</a:t>
            </a:r>
            <a:r>
              <a:rPr lang="en-US" altLang="zh-CN" sz="2000" b="1" smtClean="0">
                <a:solidFill>
                  <a:srgbClr val="E88D16"/>
                </a:solidFill>
                <a:sym typeface="+mn-ea"/>
              </a:rPr>
              <a:t>Android</a:t>
            </a:r>
            <a:r>
              <a:rPr lang="zh-CN" altLang="en-US" sz="2000" b="1" smtClean="0">
                <a:solidFill>
                  <a:srgbClr val="E88D16"/>
                </a:solidFill>
                <a:sym typeface="+mn-ea"/>
              </a:rPr>
              <a:t>）</a:t>
            </a:r>
            <a:endParaRPr lang="zh-CN" altLang="en-US" sz="2000" b="1" smtClean="0">
              <a:solidFill>
                <a:srgbClr val="E88D16"/>
              </a:solidFill>
              <a:sym typeface="+mn-ea"/>
            </a:endParaRPr>
          </a:p>
          <a:p>
            <a:pPr indent="0">
              <a:lnSpc>
                <a:spcPct val="110000"/>
              </a:lnSpc>
              <a:buSzTx/>
              <a:buFont typeface="Arial" panose="020B0604020202020204" pitchFamily="34" charset="0"/>
              <a:buNone/>
            </a:pPr>
            <a:r>
              <a:rPr lang="zh-CN" altLang="en-US" smtClean="0">
                <a:solidFill>
                  <a:schemeClr val="bg1"/>
                </a:solidFill>
                <a:sym typeface="+mn-ea"/>
              </a:rPr>
              <a:t>打开手机应用商店，搜索</a:t>
            </a:r>
            <a:r>
              <a:rPr lang="en-US" altLang="zh-CN" smtClean="0">
                <a:solidFill>
                  <a:schemeClr val="bg1"/>
                </a:solidFill>
                <a:sym typeface="+mn-ea"/>
              </a:rPr>
              <a:t>“MT4”</a:t>
            </a:r>
            <a:r>
              <a:rPr lang="zh-CN" altLang="en-US" smtClean="0">
                <a:solidFill>
                  <a:schemeClr val="bg1"/>
                </a:solidFill>
                <a:sym typeface="+mn-ea"/>
              </a:rPr>
              <a:t>下载安装。</a:t>
            </a:r>
            <a:endParaRPr lang="zh-CN" altLang="en-US" smtClean="0">
              <a:solidFill>
                <a:schemeClr val="bg1"/>
              </a:solidFill>
            </a:endParaRPr>
          </a:p>
          <a:p>
            <a:pPr indent="0">
              <a:lnSpc>
                <a:spcPct val="110000"/>
              </a:lnSpc>
              <a:buSzTx/>
              <a:buFont typeface="Arial" panose="020B0604020202020204" pitchFamily="34" charset="0"/>
              <a:buNone/>
            </a:pPr>
            <a:r>
              <a:rPr lang="zh-CN" altLang="en-US" smtClean="0">
                <a:solidFill>
                  <a:schemeClr val="bg1"/>
                </a:solidFill>
                <a:sym typeface="+mn-ea"/>
              </a:rPr>
              <a:t>有些安卓系统的手机自带应用商店中搜索不到此软件，则先下载</a:t>
            </a:r>
            <a:r>
              <a:rPr lang="en-US" altLang="zh-CN" smtClean="0">
                <a:solidFill>
                  <a:schemeClr val="bg1"/>
                </a:solidFill>
                <a:sym typeface="+mn-ea"/>
              </a:rPr>
              <a:t>“</a:t>
            </a:r>
            <a:r>
              <a:rPr lang="zh-CN" altLang="en-US" smtClean="0">
                <a:solidFill>
                  <a:schemeClr val="bg1"/>
                </a:solidFill>
                <a:sym typeface="+mn-ea"/>
              </a:rPr>
              <a:t>应用宝</a:t>
            </a:r>
            <a:r>
              <a:rPr lang="en-US" altLang="zh-CN" smtClean="0">
                <a:solidFill>
                  <a:schemeClr val="bg1"/>
                </a:solidFill>
                <a:sym typeface="+mn-ea"/>
              </a:rPr>
              <a:t>”</a:t>
            </a:r>
            <a:r>
              <a:rPr lang="zh-CN" altLang="en-US" smtClean="0">
                <a:solidFill>
                  <a:schemeClr val="bg1"/>
                </a:solidFill>
                <a:sym typeface="+mn-ea"/>
              </a:rPr>
              <a:t>再在应用宝中搜索此软件下载即可。</a:t>
            </a:r>
            <a:endParaRPr lang="zh-CN" altLang="en-US" dirty="0" smtClean="0">
              <a:solidFill>
                <a:schemeClr val="bg1"/>
              </a:solidFill>
              <a:sym typeface="+mn-ea"/>
            </a:endParaRPr>
          </a:p>
          <a:p>
            <a:endParaRPr lang="en-US" altLang="zh-CN" dirty="0" smtClean="0">
              <a:solidFill>
                <a:schemeClr val="bg1"/>
              </a:solidFill>
              <a:sym typeface="+mn-ea"/>
            </a:endParaRPr>
          </a:p>
          <a:p>
            <a:endParaRPr lang="zh-CN" altLang="en-US" dirty="0" smtClean="0">
              <a:solidFill>
                <a:schemeClr val="bg1"/>
              </a:solidFill>
              <a:sym typeface="+mn-ea"/>
            </a:endParaRPr>
          </a:p>
        </p:txBody>
      </p:sp>
      <p:pic>
        <p:nvPicPr>
          <p:cNvPr id="16" name="图片 15" descr="首页"/>
          <p:cNvPicPr>
            <a:picLocks noChangeAspect="1"/>
          </p:cNvPicPr>
          <p:nvPr/>
        </p:nvPicPr>
        <p:blipFill>
          <a:blip r:embed="rId3"/>
          <a:stretch>
            <a:fillRect/>
          </a:stretch>
        </p:blipFill>
        <p:spPr>
          <a:xfrm>
            <a:off x="5069205" y="895985"/>
            <a:ext cx="3198495" cy="5687060"/>
          </a:xfrm>
          <a:prstGeom prst="rect">
            <a:avLst/>
          </a:prstGeom>
        </p:spPr>
      </p:pic>
      <p:pic>
        <p:nvPicPr>
          <p:cNvPr id="7" name="图片 6" descr="301129083092649492"/>
          <p:cNvPicPr>
            <a:picLocks noChangeAspect="1"/>
          </p:cNvPicPr>
          <p:nvPr/>
        </p:nvPicPr>
        <p:blipFill>
          <a:blip r:embed="rId4"/>
          <a:stretch>
            <a:fillRect/>
          </a:stretch>
        </p:blipFill>
        <p:spPr>
          <a:xfrm>
            <a:off x="502285" y="5948045"/>
            <a:ext cx="2551430" cy="735330"/>
          </a:xfrm>
          <a:prstGeom prst="rect">
            <a:avLst/>
          </a:prstGeom>
        </p:spPr>
      </p:pic>
      <p:pic>
        <p:nvPicPr>
          <p:cNvPr id="3" name="图片 2" descr="145959687780539431"/>
          <p:cNvPicPr>
            <a:picLocks noChangeAspect="1"/>
          </p:cNvPicPr>
          <p:nvPr/>
        </p:nvPicPr>
        <p:blipFill>
          <a:blip r:embed="rId5"/>
          <a:stretch>
            <a:fillRect/>
          </a:stretch>
        </p:blipFill>
        <p:spPr>
          <a:xfrm>
            <a:off x="8477885" y="895985"/>
            <a:ext cx="3196590" cy="5683885"/>
          </a:xfrm>
          <a:prstGeom prst="rect">
            <a:avLst/>
          </a:prstGeom>
        </p:spPr>
      </p:pic>
      <p:sp>
        <p:nvSpPr>
          <p:cNvPr id="4" name="矩形 3"/>
          <p:cNvSpPr/>
          <p:nvPr/>
        </p:nvSpPr>
        <p:spPr>
          <a:xfrm>
            <a:off x="5220335" y="1460500"/>
            <a:ext cx="2882265" cy="82931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8634730" y="1192530"/>
            <a:ext cx="2908935" cy="92138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05790" y="264795"/>
            <a:ext cx="8951595" cy="939800"/>
          </a:xfrm>
          <a:prstGeom prst="rect">
            <a:avLst/>
          </a:prstGeom>
          <a:noFill/>
        </p:spPr>
        <p:txBody>
          <a:bodyPr wrap="square" rtlCol="0" anchor="ctr" anchorCtr="0">
            <a:normAutofit/>
          </a:bodyPr>
          <a:p>
            <a:r>
              <a:rPr lang="en-US" altLang="zh-CN" sz="2800" dirty="0" smtClean="0">
                <a:solidFill>
                  <a:schemeClr val="bg1"/>
                </a:solidFill>
                <a:latin typeface="+mj-lt"/>
                <a:ea typeface="+mj-ea"/>
                <a:cs typeface="+mj-cs"/>
                <a:sym typeface="+mn-ea"/>
              </a:rPr>
              <a:t>2</a:t>
            </a:r>
            <a:r>
              <a:rPr lang="zh-CN" altLang="en-US" sz="2800" dirty="0" smtClean="0">
                <a:solidFill>
                  <a:schemeClr val="bg1"/>
                </a:solidFill>
                <a:latin typeface="+mj-lt"/>
                <a:ea typeface="+mj-ea"/>
                <a:cs typeface="+mj-cs"/>
                <a:sym typeface="+mn-ea"/>
              </a:rPr>
              <a:t>、设置界面</a:t>
            </a:r>
            <a:endParaRPr lang="zh-CN" altLang="en-US" sz="2800" dirty="0" smtClean="0">
              <a:solidFill>
                <a:schemeClr val="bg1"/>
              </a:solidFill>
              <a:latin typeface="+mj-lt"/>
              <a:ea typeface="+mj-ea"/>
              <a:cs typeface="+mj-cs"/>
              <a:sym typeface="+mn-ea"/>
            </a:endParaRPr>
          </a:p>
        </p:txBody>
      </p:sp>
      <p:sp>
        <p:nvSpPr>
          <p:cNvPr id="13" name="文本框 12"/>
          <p:cNvSpPr txBox="1"/>
          <p:nvPr>
            <p:custDataLst>
              <p:tags r:id="rId2"/>
            </p:custDataLst>
          </p:nvPr>
        </p:nvSpPr>
        <p:spPr>
          <a:xfrm>
            <a:off x="605790" y="1035685"/>
            <a:ext cx="3475355" cy="5147945"/>
          </a:xfrm>
          <a:prstGeom prst="rect">
            <a:avLst/>
          </a:prstGeom>
          <a:noFill/>
        </p:spPr>
        <p:txBody>
          <a:bodyPr wrap="square" rtlCol="0" anchor="ctr" anchorCtr="0">
            <a:normAutofit/>
          </a:bodyPr>
          <a:p>
            <a:pPr>
              <a:lnSpc>
                <a:spcPct val="110000"/>
              </a:lnSpc>
            </a:pPr>
            <a:r>
              <a:rPr lang="en-US" altLang="zh-CN" sz="2000" b="1" dirty="0" smtClean="0">
                <a:solidFill>
                  <a:srgbClr val="E88D16"/>
                </a:solidFill>
                <a:sym typeface="+mn-ea"/>
              </a:rPr>
              <a:t>IOS:</a:t>
            </a:r>
            <a:endParaRPr lang="en-US" altLang="zh-CN" sz="2000" b="1" dirty="0" smtClean="0">
              <a:solidFill>
                <a:srgbClr val="E88D16"/>
              </a:solidFill>
              <a:sym typeface="+mn-ea"/>
            </a:endParaRPr>
          </a:p>
          <a:p>
            <a:pPr>
              <a:lnSpc>
                <a:spcPct val="110000"/>
              </a:lnSpc>
            </a:pPr>
            <a:r>
              <a:rPr lang="zh-CN" altLang="en-US" dirty="0" smtClean="0">
                <a:solidFill>
                  <a:schemeClr val="bg1"/>
                </a:solidFill>
                <a:sym typeface="+mn-ea"/>
              </a:rPr>
              <a:t>打开后点击手机右下角“设置”会看到右侧页面。其中包含两个较为重要的选项。</a:t>
            </a:r>
            <a:br>
              <a:rPr lang="en-US" altLang="zh-CN" dirty="0" smtClean="0">
                <a:solidFill>
                  <a:schemeClr val="bg1"/>
                </a:solidFill>
                <a:sym typeface="+mn-ea"/>
              </a:rPr>
            </a:br>
            <a:r>
              <a:rPr lang="en-US" altLang="zh-CN" dirty="0" smtClean="0">
                <a:solidFill>
                  <a:schemeClr val="bg1"/>
                </a:solidFill>
                <a:sym typeface="+mn-ea"/>
              </a:rPr>
              <a:t>1</a:t>
            </a:r>
            <a:r>
              <a:rPr lang="zh-CN" altLang="en-US" dirty="0" smtClean="0">
                <a:solidFill>
                  <a:schemeClr val="bg1"/>
                </a:solidFill>
                <a:sym typeface="+mn-ea"/>
              </a:rPr>
              <a:t>、新账户</a:t>
            </a:r>
            <a:br>
              <a:rPr lang="en-US" altLang="zh-CN" dirty="0" smtClean="0">
                <a:solidFill>
                  <a:schemeClr val="bg1"/>
                </a:solidFill>
                <a:sym typeface="+mn-ea"/>
              </a:rPr>
            </a:br>
            <a:r>
              <a:rPr lang="en-US" altLang="zh-CN" dirty="0" smtClean="0">
                <a:solidFill>
                  <a:schemeClr val="bg1"/>
                </a:solidFill>
                <a:sym typeface="+mn-ea"/>
              </a:rPr>
              <a:t>2</a:t>
            </a:r>
            <a:r>
              <a:rPr lang="zh-CN" altLang="en-US" dirty="0" smtClean="0">
                <a:solidFill>
                  <a:schemeClr val="bg1"/>
                </a:solidFill>
                <a:sym typeface="+mn-ea"/>
              </a:rPr>
              <a:t>、图表</a:t>
            </a:r>
            <a:endParaRPr lang="zh-CN" altLang="en-US" dirty="0" smtClean="0">
              <a:solidFill>
                <a:schemeClr val="bg1"/>
              </a:solidFill>
              <a:sym typeface="+mn-ea"/>
            </a:endParaRPr>
          </a:p>
          <a:p>
            <a:pPr>
              <a:lnSpc>
                <a:spcPct val="110000"/>
              </a:lnSpc>
            </a:pPr>
            <a:endParaRPr lang="zh-CN" altLang="en-US" dirty="0" smtClean="0">
              <a:solidFill>
                <a:schemeClr val="bg1"/>
              </a:solidFill>
              <a:sym typeface="+mn-ea"/>
            </a:endParaRPr>
          </a:p>
          <a:p>
            <a:pPr>
              <a:lnSpc>
                <a:spcPct val="110000"/>
              </a:lnSpc>
            </a:pPr>
            <a:r>
              <a:rPr lang="en-US" altLang="zh-CN" sz="2000" b="1" dirty="0" smtClean="0">
                <a:solidFill>
                  <a:srgbClr val="E88D16"/>
                </a:solidFill>
                <a:sym typeface="+mn-ea"/>
              </a:rPr>
              <a:t>Android：</a:t>
            </a:r>
            <a:endParaRPr lang="zh-CN" altLang="en-US" dirty="0" smtClean="0">
              <a:solidFill>
                <a:schemeClr val="bg1"/>
              </a:solidFill>
              <a:sym typeface="+mn-ea"/>
            </a:endParaRPr>
          </a:p>
          <a:p>
            <a:pPr>
              <a:lnSpc>
                <a:spcPct val="110000"/>
              </a:lnSpc>
            </a:pPr>
            <a:r>
              <a:rPr lang="zh-CN" altLang="en-US" dirty="0" smtClean="0">
                <a:solidFill>
                  <a:schemeClr val="bg1"/>
                </a:solidFill>
                <a:sym typeface="+mn-ea"/>
              </a:rPr>
              <a:t>打开后左上角图标点开后显示管理账户以及设置页面，其软件的重要组成部分均在此页面中显示。常用的是账户管理、设置。</a:t>
            </a:r>
            <a:endParaRPr lang="zh-CN" altLang="en-US" dirty="0" smtClean="0">
              <a:solidFill>
                <a:schemeClr val="bg1"/>
              </a:solidFill>
              <a:sym typeface="+mn-ea"/>
            </a:endParaRPr>
          </a:p>
          <a:p>
            <a:endParaRPr lang="zh-CN" altLang="en-US" dirty="0" smtClean="0">
              <a:solidFill>
                <a:schemeClr val="bg1"/>
              </a:solidFill>
              <a:sym typeface="+mn-ea"/>
            </a:endParaRPr>
          </a:p>
          <a:p>
            <a:endParaRPr lang="en-US" altLang="zh-CN" dirty="0" smtClean="0">
              <a:solidFill>
                <a:schemeClr val="bg1"/>
              </a:solidFill>
              <a:sym typeface="+mn-ea"/>
            </a:endParaRPr>
          </a:p>
          <a:p>
            <a:endParaRPr lang="zh-CN" altLang="en-US" dirty="0" smtClean="0">
              <a:solidFill>
                <a:schemeClr val="bg1"/>
              </a:solidFill>
              <a:sym typeface="+mn-ea"/>
            </a:endParaRPr>
          </a:p>
        </p:txBody>
      </p:sp>
      <p:pic>
        <p:nvPicPr>
          <p:cNvPr id="15" name="图片 14" descr="369063023753593934"/>
          <p:cNvPicPr>
            <a:picLocks noChangeAspect="1"/>
          </p:cNvPicPr>
          <p:nvPr/>
        </p:nvPicPr>
        <p:blipFill>
          <a:blip r:embed="rId3"/>
          <a:stretch>
            <a:fillRect/>
          </a:stretch>
        </p:blipFill>
        <p:spPr>
          <a:xfrm>
            <a:off x="5005705" y="698500"/>
            <a:ext cx="3263265" cy="5801360"/>
          </a:xfrm>
          <a:prstGeom prst="rect">
            <a:avLst/>
          </a:prstGeom>
        </p:spPr>
      </p:pic>
      <p:pic>
        <p:nvPicPr>
          <p:cNvPr id="2" name="图片 1" descr="27685500697471075"/>
          <p:cNvPicPr>
            <a:picLocks noChangeAspect="1"/>
          </p:cNvPicPr>
          <p:nvPr/>
        </p:nvPicPr>
        <p:blipFill>
          <a:blip r:embed="rId4"/>
          <a:stretch>
            <a:fillRect/>
          </a:stretch>
        </p:blipFill>
        <p:spPr>
          <a:xfrm>
            <a:off x="8518525" y="698500"/>
            <a:ext cx="3274695" cy="5822315"/>
          </a:xfrm>
          <a:prstGeom prst="rect">
            <a:avLst/>
          </a:prstGeom>
        </p:spPr>
      </p:pic>
      <p:pic>
        <p:nvPicPr>
          <p:cNvPr id="3" name="图片 2"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5088890" y="1850390"/>
            <a:ext cx="1067435" cy="44767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8" name="矩形 7"/>
          <p:cNvSpPr/>
          <p:nvPr/>
        </p:nvSpPr>
        <p:spPr>
          <a:xfrm>
            <a:off x="8625205" y="5023485"/>
            <a:ext cx="1067435" cy="44767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9" name="矩形 8"/>
          <p:cNvSpPr/>
          <p:nvPr/>
        </p:nvSpPr>
        <p:spPr>
          <a:xfrm>
            <a:off x="8914765" y="1402715"/>
            <a:ext cx="1067435" cy="44767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10" name="矩形 9"/>
          <p:cNvSpPr/>
          <p:nvPr/>
        </p:nvSpPr>
        <p:spPr>
          <a:xfrm>
            <a:off x="5088890" y="4343400"/>
            <a:ext cx="1067435" cy="44767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11" name="矩形 10"/>
          <p:cNvSpPr/>
          <p:nvPr/>
        </p:nvSpPr>
        <p:spPr>
          <a:xfrm>
            <a:off x="7642860" y="6117590"/>
            <a:ext cx="527685" cy="38227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285" y="255270"/>
            <a:ext cx="8780145" cy="899795"/>
          </a:xfrm>
          <a:prstGeom prst="rect">
            <a:avLst/>
          </a:prstGeom>
          <a:noFill/>
        </p:spPr>
        <p:txBody>
          <a:bodyPr wrap="square" rtlCol="0" anchor="ctr" anchorCtr="0">
            <a:normAutofit/>
          </a:bodyPr>
          <a:p>
            <a:r>
              <a:rPr lang="en-US" altLang="zh-CN" sz="2800" dirty="0" smtClean="0">
                <a:solidFill>
                  <a:schemeClr val="bg1"/>
                </a:solidFill>
                <a:latin typeface="+mj-lt"/>
                <a:ea typeface="+mj-ea"/>
                <a:cs typeface="+mj-cs"/>
                <a:sym typeface="+mn-ea"/>
              </a:rPr>
              <a:t>3</a:t>
            </a:r>
            <a:r>
              <a:rPr lang="zh-CN" altLang="en-US" sz="2800" dirty="0" smtClean="0">
                <a:solidFill>
                  <a:schemeClr val="bg1"/>
                </a:solidFill>
                <a:latin typeface="+mj-lt"/>
                <a:ea typeface="+mj-ea"/>
                <a:cs typeface="+mj-cs"/>
                <a:sym typeface="+mn-ea"/>
              </a:rPr>
              <a:t>、新账户</a:t>
            </a:r>
            <a:r>
              <a:rPr lang="en-US" altLang="zh-CN" sz="2800" dirty="0" smtClean="0">
                <a:solidFill>
                  <a:schemeClr val="bg1"/>
                </a:solidFill>
                <a:latin typeface="+mj-lt"/>
                <a:ea typeface="+mj-ea"/>
                <a:cs typeface="+mj-cs"/>
                <a:sym typeface="+mn-ea"/>
              </a:rPr>
              <a:t>——</a:t>
            </a:r>
            <a:r>
              <a:rPr lang="zh-CN" altLang="en-US" sz="2800" dirty="0" smtClean="0">
                <a:solidFill>
                  <a:schemeClr val="bg1"/>
                </a:solidFill>
                <a:latin typeface="+mj-lt"/>
                <a:ea typeface="+mj-ea"/>
                <a:cs typeface="+mj-cs"/>
                <a:sym typeface="+mn-ea"/>
              </a:rPr>
              <a:t>账户登录</a:t>
            </a:r>
            <a:endParaRPr lang="zh-CN" altLang="en-US" sz="2800" dirty="0" smtClean="0">
              <a:solidFill>
                <a:schemeClr val="bg1"/>
              </a:solidFill>
              <a:latin typeface="+mj-lt"/>
              <a:ea typeface="+mj-ea"/>
              <a:cs typeface="+mj-cs"/>
              <a:sym typeface="+mn-ea"/>
            </a:endParaRPr>
          </a:p>
        </p:txBody>
      </p:sp>
      <p:sp>
        <p:nvSpPr>
          <p:cNvPr id="13" name="文本框 12"/>
          <p:cNvSpPr txBox="1"/>
          <p:nvPr>
            <p:custDataLst>
              <p:tags r:id="rId2"/>
            </p:custDataLst>
          </p:nvPr>
        </p:nvSpPr>
        <p:spPr>
          <a:xfrm>
            <a:off x="502285" y="957580"/>
            <a:ext cx="3734435" cy="4157345"/>
          </a:xfrm>
          <a:prstGeom prst="rect">
            <a:avLst/>
          </a:prstGeom>
          <a:noFill/>
        </p:spPr>
        <p:txBody>
          <a:bodyPr wrap="square" rtlCol="0" anchor="ctr" anchorCtr="0">
            <a:normAutofit lnSpcReduction="10000"/>
          </a:bodyPr>
          <a:p>
            <a:pPr>
              <a:lnSpc>
                <a:spcPct val="120000"/>
              </a:lnSpc>
            </a:pPr>
            <a:r>
              <a:rPr lang="en-US" altLang="zh-CN" sz="2000" b="1" dirty="0" smtClean="0">
                <a:solidFill>
                  <a:srgbClr val="E88D16"/>
                </a:solidFill>
                <a:sym typeface="+mn-ea"/>
              </a:rPr>
              <a:t>IOS:</a:t>
            </a:r>
            <a:endParaRPr lang="en-US" altLang="zh-CN" dirty="0" smtClean="0">
              <a:solidFill>
                <a:schemeClr val="bg1"/>
              </a:solidFill>
              <a:sym typeface="+mn-ea"/>
            </a:endParaRPr>
          </a:p>
          <a:p>
            <a:pPr>
              <a:lnSpc>
                <a:spcPct val="120000"/>
              </a:lnSpc>
            </a:pPr>
            <a:r>
              <a:rPr lang="zh-CN" altLang="en-US" dirty="0" smtClean="0">
                <a:solidFill>
                  <a:schemeClr val="bg1"/>
                </a:solidFill>
                <a:sym typeface="+mn-ea"/>
              </a:rPr>
              <a:t>点开“新账户”即登录账户的入口。如您已有账户则选择“登录一个已有账户”，页面跳转后选择服务器，搜索“</a:t>
            </a:r>
            <a:r>
              <a:rPr lang="en-US" altLang="zh-CN" dirty="0" smtClean="0">
                <a:solidFill>
                  <a:schemeClr val="bg1"/>
                </a:solidFill>
                <a:sym typeface="+mn-ea"/>
              </a:rPr>
              <a:t>GSG</a:t>
            </a:r>
            <a:r>
              <a:rPr lang="zh-CN" altLang="en-US" dirty="0" smtClean="0">
                <a:solidFill>
                  <a:schemeClr val="bg1"/>
                </a:solidFill>
                <a:sym typeface="+mn-ea"/>
              </a:rPr>
              <a:t>”</a:t>
            </a:r>
            <a:endParaRPr lang="zh-CN" altLang="en-US" dirty="0" smtClean="0">
              <a:solidFill>
                <a:schemeClr val="bg1"/>
              </a:solidFill>
              <a:sym typeface="+mn-ea"/>
            </a:endParaRPr>
          </a:p>
          <a:p>
            <a:endParaRPr lang="zh-CN" altLang="en-US" dirty="0" smtClean="0">
              <a:solidFill>
                <a:schemeClr val="bg1"/>
              </a:solidFill>
              <a:sym typeface="+mn-ea"/>
            </a:endParaRPr>
          </a:p>
        </p:txBody>
      </p:sp>
      <p:pic>
        <p:nvPicPr>
          <p:cNvPr id="16" name="图片 15" descr="799377109028731487"/>
          <p:cNvPicPr>
            <a:picLocks noChangeAspect="1"/>
          </p:cNvPicPr>
          <p:nvPr/>
        </p:nvPicPr>
        <p:blipFill>
          <a:blip r:embed="rId3"/>
          <a:stretch>
            <a:fillRect/>
          </a:stretch>
        </p:blipFill>
        <p:spPr>
          <a:xfrm>
            <a:off x="6706235" y="690880"/>
            <a:ext cx="3296285" cy="5860415"/>
          </a:xfrm>
          <a:prstGeom prst="rect">
            <a:avLst/>
          </a:prstGeom>
        </p:spPr>
      </p:pic>
      <p:pic>
        <p:nvPicPr>
          <p:cNvPr id="7" name="图片 6" descr="301129083092649492"/>
          <p:cNvPicPr>
            <a:picLocks noChangeAspect="1"/>
          </p:cNvPicPr>
          <p:nvPr/>
        </p:nvPicPr>
        <p:blipFill>
          <a:blip r:embed="rId4"/>
          <a:stretch>
            <a:fillRect/>
          </a:stretch>
        </p:blipFill>
        <p:spPr>
          <a:xfrm>
            <a:off x="502285" y="5948045"/>
            <a:ext cx="2551430" cy="735330"/>
          </a:xfrm>
          <a:prstGeom prst="rect">
            <a:avLst/>
          </a:prstGeom>
        </p:spPr>
      </p:pic>
      <p:sp>
        <p:nvSpPr>
          <p:cNvPr id="4" name="矩形 3"/>
          <p:cNvSpPr/>
          <p:nvPr/>
        </p:nvSpPr>
        <p:spPr>
          <a:xfrm>
            <a:off x="6800215" y="3711575"/>
            <a:ext cx="2001520" cy="53911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5"/>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06425" y="426720"/>
            <a:ext cx="8780145" cy="899795"/>
          </a:xfrm>
          <a:prstGeom prst="rect">
            <a:avLst/>
          </a:prstGeom>
          <a:noFill/>
        </p:spPr>
        <p:txBody>
          <a:bodyPr wrap="square" rtlCol="0" anchor="ctr" anchorCtr="0">
            <a:normAutofit/>
          </a:bodyPr>
          <a:p>
            <a:r>
              <a:rPr lang="zh-CN" altLang="en-US" sz="2800" dirty="0" smtClean="0">
                <a:solidFill>
                  <a:schemeClr val="bg1"/>
                </a:solidFill>
                <a:latin typeface="+mj-lt"/>
                <a:ea typeface="+mj-ea"/>
                <a:cs typeface="+mj-cs"/>
                <a:sym typeface="+mn-ea"/>
              </a:rPr>
              <a:t>管理账户</a:t>
            </a:r>
            <a:endParaRPr lang="zh-CN" altLang="en-US" sz="2800" dirty="0" smtClean="0">
              <a:solidFill>
                <a:schemeClr val="bg1"/>
              </a:solidFill>
              <a:latin typeface="+mj-lt"/>
              <a:ea typeface="+mj-ea"/>
              <a:cs typeface="+mj-cs"/>
              <a:sym typeface="+mn-ea"/>
            </a:endParaRPr>
          </a:p>
        </p:txBody>
      </p:sp>
      <p:sp>
        <p:nvSpPr>
          <p:cNvPr id="13" name="文本框 12"/>
          <p:cNvSpPr txBox="1"/>
          <p:nvPr>
            <p:custDataLst>
              <p:tags r:id="rId2"/>
            </p:custDataLst>
          </p:nvPr>
        </p:nvSpPr>
        <p:spPr>
          <a:xfrm>
            <a:off x="502285" y="834390"/>
            <a:ext cx="3592195" cy="4254500"/>
          </a:xfrm>
          <a:prstGeom prst="rect">
            <a:avLst/>
          </a:prstGeom>
          <a:noFill/>
        </p:spPr>
        <p:txBody>
          <a:bodyPr wrap="square" rtlCol="0" anchor="ctr" anchorCtr="0">
            <a:normAutofit lnSpcReduction="10000"/>
          </a:bodyPr>
          <a:p>
            <a:pPr>
              <a:lnSpc>
                <a:spcPct val="120000"/>
              </a:lnSpc>
            </a:pPr>
            <a:r>
              <a:rPr lang="en-US" altLang="zh-CN" sz="2000" b="1" dirty="0" smtClean="0">
                <a:solidFill>
                  <a:srgbClr val="E88D16"/>
                </a:solidFill>
                <a:sym typeface="+mn-ea"/>
              </a:rPr>
              <a:t>Android：</a:t>
            </a:r>
            <a:endParaRPr lang="en-US" altLang="zh-CN" sz="2000" b="1" dirty="0" smtClean="0">
              <a:solidFill>
                <a:srgbClr val="E88D16"/>
              </a:solidFill>
              <a:sym typeface="+mn-ea"/>
            </a:endParaRPr>
          </a:p>
          <a:p>
            <a:pPr>
              <a:lnSpc>
                <a:spcPct val="120000"/>
              </a:lnSpc>
            </a:pPr>
            <a:r>
              <a:rPr lang="zh-CN" altLang="en-US" dirty="0" smtClean="0">
                <a:solidFill>
                  <a:schemeClr val="bg1"/>
                </a:solidFill>
                <a:sym typeface="+mn-ea"/>
              </a:rPr>
              <a:t>打开管理账户，点击右上角的加号</a:t>
            </a:r>
            <a:r>
              <a:rPr lang="en-US" altLang="zh-CN" dirty="0" smtClean="0">
                <a:solidFill>
                  <a:schemeClr val="bg1"/>
                </a:solidFill>
                <a:sym typeface="+mn-ea"/>
              </a:rPr>
              <a:t>“</a:t>
            </a:r>
            <a:r>
              <a:rPr lang="zh-CN" altLang="en-US" dirty="0" smtClean="0">
                <a:solidFill>
                  <a:schemeClr val="bg1"/>
                </a:solidFill>
                <a:sym typeface="+mn-ea"/>
              </a:rPr>
              <a:t>＋</a:t>
            </a:r>
            <a:r>
              <a:rPr lang="en-US" altLang="zh-CN" dirty="0" smtClean="0">
                <a:solidFill>
                  <a:schemeClr val="bg1"/>
                </a:solidFill>
                <a:sym typeface="+mn-ea"/>
              </a:rPr>
              <a:t>”</a:t>
            </a:r>
            <a:r>
              <a:rPr lang="zh-CN" altLang="en-US" dirty="0" smtClean="0">
                <a:solidFill>
                  <a:schemeClr val="bg1"/>
                </a:solidFill>
                <a:sym typeface="+mn-ea"/>
              </a:rPr>
              <a:t>添加新账户。跳转页面后，如已有账户，则点击登录一个已有账户。</a:t>
            </a:r>
            <a:endParaRPr lang="zh-CN" altLang="en-US" dirty="0" smtClean="0">
              <a:solidFill>
                <a:schemeClr val="bg1"/>
              </a:solidFill>
              <a:sym typeface="+mn-ea"/>
            </a:endParaRPr>
          </a:p>
          <a:p>
            <a:endParaRPr lang="zh-CN" altLang="en-US" dirty="0" smtClean="0">
              <a:solidFill>
                <a:schemeClr val="bg1"/>
              </a:solidFill>
              <a:sym typeface="+mn-ea"/>
            </a:endParaRPr>
          </a:p>
        </p:txBody>
      </p:sp>
      <p:pic>
        <p:nvPicPr>
          <p:cNvPr id="3" name="图片 2" descr="162473671700261807"/>
          <p:cNvPicPr>
            <a:picLocks noChangeAspect="1"/>
          </p:cNvPicPr>
          <p:nvPr/>
        </p:nvPicPr>
        <p:blipFill>
          <a:blip r:embed="rId3"/>
          <a:stretch>
            <a:fillRect/>
          </a:stretch>
        </p:blipFill>
        <p:spPr>
          <a:xfrm>
            <a:off x="4747895" y="570230"/>
            <a:ext cx="3322320" cy="5906135"/>
          </a:xfrm>
          <a:prstGeom prst="rect">
            <a:avLst/>
          </a:prstGeom>
        </p:spPr>
      </p:pic>
      <p:pic>
        <p:nvPicPr>
          <p:cNvPr id="2" name="图片 1" descr="277067908016112513"/>
          <p:cNvPicPr>
            <a:picLocks noChangeAspect="1"/>
          </p:cNvPicPr>
          <p:nvPr/>
        </p:nvPicPr>
        <p:blipFill>
          <a:blip r:embed="rId4"/>
          <a:stretch>
            <a:fillRect/>
          </a:stretch>
        </p:blipFill>
        <p:spPr>
          <a:xfrm>
            <a:off x="8409940" y="570865"/>
            <a:ext cx="3306445" cy="587883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7063105" y="834390"/>
            <a:ext cx="580390" cy="356235"/>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5" name="矩形 4"/>
          <p:cNvSpPr/>
          <p:nvPr/>
        </p:nvSpPr>
        <p:spPr>
          <a:xfrm>
            <a:off x="8489315" y="2698115"/>
            <a:ext cx="2553970" cy="52705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348123"/>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4</a:t>
            </a:r>
            <a:r>
              <a:rPr lang="zh-CN" altLang="en-US" sz="2800" smtClean="0">
                <a:solidFill>
                  <a:schemeClr val="bg1"/>
                </a:solidFill>
                <a:latin typeface="+mj-lt"/>
                <a:ea typeface="+mj-ea"/>
                <a:cs typeface="+mj-cs"/>
              </a:rPr>
              <a:t>、服务器选择</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1287780"/>
            <a:ext cx="3330575" cy="4477385"/>
          </a:xfrm>
          <a:prstGeom prst="rect">
            <a:avLst/>
          </a:prstGeom>
          <a:noFill/>
        </p:spPr>
        <p:txBody>
          <a:bodyPr wrap="square" rtlCol="0" anchor="ctr" anchorCtr="0">
            <a:normAutofit/>
          </a:bodyPr>
          <a:p>
            <a:pPr>
              <a:lnSpc>
                <a:spcPct val="110000"/>
              </a:lnSpc>
            </a:pPr>
            <a:r>
              <a:rPr lang="zh-CN" altLang="en-US" smtClean="0">
                <a:solidFill>
                  <a:schemeClr val="bg1"/>
                </a:solidFill>
              </a:rPr>
              <a:t>新添加账户时，界面跳转至服务器搜索页面。</a:t>
            </a:r>
            <a:endParaRPr lang="zh-CN" altLang="en-US" smtClean="0">
              <a:solidFill>
                <a:schemeClr val="bg1"/>
              </a:solidFill>
            </a:endParaRPr>
          </a:p>
          <a:p>
            <a:pPr>
              <a:lnSpc>
                <a:spcPct val="110000"/>
              </a:lnSpc>
            </a:pPr>
            <a:r>
              <a:rPr lang="zh-CN" altLang="en-US" smtClean="0">
                <a:solidFill>
                  <a:schemeClr val="bg1"/>
                </a:solidFill>
              </a:rPr>
              <a:t>服务器搜索</a:t>
            </a:r>
            <a:r>
              <a:rPr lang="en-US" altLang="zh-CN" smtClean="0">
                <a:solidFill>
                  <a:schemeClr val="bg1"/>
                </a:solidFill>
              </a:rPr>
              <a:t>GSG</a:t>
            </a:r>
            <a:r>
              <a:rPr lang="zh-CN" altLang="en-US" smtClean="0">
                <a:solidFill>
                  <a:schemeClr val="bg1"/>
                </a:solidFill>
              </a:rPr>
              <a:t>。</a:t>
            </a:r>
            <a:br>
              <a:rPr lang="zh-CN" altLang="en-US" smtClean="0">
                <a:solidFill>
                  <a:schemeClr val="bg1"/>
                </a:solidFill>
              </a:rPr>
            </a:br>
            <a:r>
              <a:rPr lang="zh-CN" altLang="en-US" smtClean="0">
                <a:solidFill>
                  <a:schemeClr val="bg1"/>
                </a:solidFill>
              </a:rPr>
              <a:t>带有</a:t>
            </a:r>
            <a:r>
              <a:rPr lang="en-US" altLang="zh-CN" smtClean="0">
                <a:solidFill>
                  <a:schemeClr val="bg1"/>
                </a:solidFill>
              </a:rPr>
              <a:t>“Demo”</a:t>
            </a:r>
            <a:r>
              <a:rPr lang="zh-CN" altLang="en-US" smtClean="0">
                <a:solidFill>
                  <a:schemeClr val="bg1"/>
                </a:solidFill>
              </a:rPr>
              <a:t>的为登陆模拟账号选择的服务器。</a:t>
            </a:r>
            <a:endParaRPr lang="zh-CN" altLang="en-US" smtClean="0">
              <a:solidFill>
                <a:schemeClr val="bg1"/>
              </a:solidFill>
            </a:endParaRPr>
          </a:p>
          <a:p>
            <a:pPr>
              <a:lnSpc>
                <a:spcPct val="110000"/>
              </a:lnSpc>
            </a:pPr>
            <a:r>
              <a:rPr lang="zh-CN" altLang="en-US" smtClean="0">
                <a:solidFill>
                  <a:schemeClr val="bg1"/>
                </a:solidFill>
              </a:rPr>
              <a:t>带有</a:t>
            </a:r>
            <a:r>
              <a:rPr lang="en-US" altLang="zh-CN" smtClean="0">
                <a:solidFill>
                  <a:schemeClr val="bg1"/>
                </a:solidFill>
              </a:rPr>
              <a:t>“Live”</a:t>
            </a:r>
            <a:r>
              <a:rPr lang="zh-CN" altLang="en-US" smtClean="0">
                <a:solidFill>
                  <a:schemeClr val="bg1"/>
                </a:solidFill>
              </a:rPr>
              <a:t>的为登录实盘帐号选择的服务器。</a:t>
            </a:r>
            <a:endParaRPr lang="zh-CN" altLang="en-US" smtClean="0">
              <a:solidFill>
                <a:schemeClr val="bg1"/>
              </a:solidFill>
            </a:endParaRPr>
          </a:p>
        </p:txBody>
      </p:sp>
      <p:pic>
        <p:nvPicPr>
          <p:cNvPr id="15" name="图片 14" descr="514773182935503813"/>
          <p:cNvPicPr>
            <a:picLocks noChangeAspect="1"/>
          </p:cNvPicPr>
          <p:nvPr/>
        </p:nvPicPr>
        <p:blipFill>
          <a:blip r:embed="rId3"/>
          <a:stretch>
            <a:fillRect/>
          </a:stretch>
        </p:blipFill>
        <p:spPr>
          <a:xfrm>
            <a:off x="4621530" y="594995"/>
            <a:ext cx="3343275" cy="5944235"/>
          </a:xfrm>
          <a:prstGeom prst="rect">
            <a:avLst/>
          </a:prstGeom>
        </p:spPr>
      </p:pic>
      <p:pic>
        <p:nvPicPr>
          <p:cNvPr id="2" name="图片 1" descr="312669228198780511"/>
          <p:cNvPicPr>
            <a:picLocks noChangeAspect="1"/>
          </p:cNvPicPr>
          <p:nvPr/>
        </p:nvPicPr>
        <p:blipFill>
          <a:blip r:embed="rId4"/>
          <a:stretch>
            <a:fillRect/>
          </a:stretch>
        </p:blipFill>
        <p:spPr>
          <a:xfrm>
            <a:off x="8352790" y="594995"/>
            <a:ext cx="3348990" cy="595503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4621530" y="763270"/>
            <a:ext cx="2936240" cy="3302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8510270" y="1367155"/>
            <a:ext cx="302069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5" name="Rectangle 5"/>
          <p:cNvSpPr>
            <a:spLocks noGrp="1" noChangeArrowheads="1"/>
          </p:cNvSpPr>
          <p:nvPr>
            <p:custDataLst>
              <p:tags r:id="rId1"/>
            </p:custDataLst>
          </p:nvPr>
        </p:nvSpPr>
        <p:spPr>
          <a:xfrm>
            <a:off x="502284" y="420631"/>
            <a:ext cx="10371484" cy="1147073"/>
          </a:xfrm>
          <a:prstGeom prst="rect">
            <a:avLst/>
          </a:prstGeom>
          <a:noFill/>
          <a:ln>
            <a:noFill/>
          </a:ln>
        </p:spPr>
        <p:txBody>
          <a:bodyPr vert="horz" wrap="square" lIns="91440" tIns="45720" rIns="91440" bIns="45720" numCol="1" anchor="ctr" anchorCtr="0" compatLnSpc="1">
            <a:normAutofit/>
          </a:bodyPr>
          <a:lstStyle>
            <a:lvl1pPr algn="ctr" rtl="0" fontAlgn="base">
              <a:spcBef>
                <a:spcPct val="0"/>
              </a:spcBef>
              <a:spcAft>
                <a:spcPct val="0"/>
              </a:spcAft>
              <a:defRPr sz="4400" kern="1200">
                <a:solidFill>
                  <a:schemeClr val="bg1"/>
                </a:solidFill>
                <a:latin typeface="+mj-ea"/>
                <a:ea typeface="+mj-ea"/>
                <a:cs typeface="+mj-cs"/>
                <a:sym typeface="Arial" panose="020B0604020202020204" pitchFamily="34" charset="0"/>
              </a:defRPr>
            </a:lvl1pPr>
            <a:lvl2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2pPr>
            <a:lvl3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3pPr>
            <a:lvl4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4pPr>
            <a:lvl5pPr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5pPr>
            <a:lvl6pPr marL="4572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6pPr>
            <a:lvl7pPr marL="9144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7pPr>
            <a:lvl8pPr marL="13716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8pPr>
            <a:lvl9pPr marL="1828800" algn="ctr" rtl="0" fontAlgn="base">
              <a:spcBef>
                <a:spcPct val="0"/>
              </a:spcBef>
              <a:spcAft>
                <a:spcPct val="0"/>
              </a:spcAft>
              <a:defRPr sz="4400">
                <a:solidFill>
                  <a:schemeClr val="bg1"/>
                </a:solidFill>
                <a:latin typeface="Arial" panose="020B0604020202020204" pitchFamily="34" charset="0"/>
                <a:ea typeface="黑体" panose="02010609060101010101" charset="-122"/>
                <a:sym typeface="Arial" panose="020B0604020202020204" pitchFamily="34" charset="0"/>
              </a:defRPr>
            </a:lvl9pPr>
          </a:lstStyle>
          <a:p>
            <a:pPr algn="l"/>
            <a:r>
              <a:rPr lang="zh-CN" altLang="en-US" sz="2800" dirty="0">
                <a:latin typeface="+mj-lt"/>
              </a:rPr>
              <a:t>登录账户</a:t>
            </a:r>
            <a:endParaRPr lang="zh-CN" altLang="en-US" sz="2800" dirty="0">
              <a:latin typeface="+mj-lt"/>
            </a:endParaRPr>
          </a:p>
        </p:txBody>
      </p:sp>
      <p:sp>
        <p:nvSpPr>
          <p:cNvPr id="15366" name="Rectangle 6"/>
          <p:cNvSpPr>
            <a:spLocks noGrp="1" noChangeArrowheads="1"/>
          </p:cNvSpPr>
          <p:nvPr>
            <p:custDataLst>
              <p:tags r:id="rId2"/>
            </p:custDataLst>
          </p:nvPr>
        </p:nvSpPr>
        <p:spPr>
          <a:xfrm>
            <a:off x="502285" y="1383030"/>
            <a:ext cx="3143250" cy="4411980"/>
          </a:xfrm>
          <a:prstGeom prst="rect">
            <a:avLst/>
          </a:prstGeom>
          <a:noFill/>
          <a:ln>
            <a:noFill/>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sz="2000" kern="1200">
                <a:solidFill>
                  <a:schemeClr val="bg1"/>
                </a:solidFill>
                <a:latin typeface="+mn-ea"/>
                <a:ea typeface="+mn-ea"/>
                <a:cs typeface="+mn-cs"/>
                <a:sym typeface="Arial" panose="020B0604020202020204" pitchFamily="34" charset="0"/>
              </a:defRPr>
            </a:lvl1pPr>
            <a:lvl2pPr marL="457200" indent="0" algn="l" rtl="0" eaLnBrk="0" fontAlgn="base" hangingPunct="0">
              <a:spcBef>
                <a:spcPct val="20000"/>
              </a:spcBef>
              <a:spcAft>
                <a:spcPct val="0"/>
              </a:spcAft>
              <a:buFont typeface="Arial" panose="020B0604020202020204" pitchFamily="34" charset="0"/>
              <a:buNone/>
              <a:defRPr sz="1400" kern="1200">
                <a:solidFill>
                  <a:schemeClr val="bg1"/>
                </a:solidFill>
                <a:latin typeface="+mn-ea"/>
                <a:ea typeface="+mn-ea"/>
                <a:cs typeface="+mn-cs"/>
                <a:sym typeface="Arial" panose="020B0604020202020204" pitchFamily="34" charset="0"/>
              </a:defRPr>
            </a:lvl2pPr>
            <a:lvl3pPr marL="914400" indent="0" algn="l" rtl="0" eaLnBrk="0" fontAlgn="base" hangingPunct="0">
              <a:spcBef>
                <a:spcPct val="20000"/>
              </a:spcBef>
              <a:spcAft>
                <a:spcPct val="0"/>
              </a:spcAft>
              <a:buFont typeface="Arial" panose="020B0604020202020204" pitchFamily="34" charset="0"/>
              <a:buNone/>
              <a:defRPr sz="1200" kern="1200">
                <a:solidFill>
                  <a:schemeClr val="bg1"/>
                </a:solidFill>
                <a:latin typeface="+mn-ea"/>
                <a:ea typeface="+mn-ea"/>
                <a:cs typeface="+mn-cs"/>
                <a:sym typeface="Arial" panose="020B0604020202020204" pitchFamily="34" charset="0"/>
              </a:defRPr>
            </a:lvl3pPr>
            <a:lvl4pPr marL="1371600" indent="0" algn="l" rtl="0" eaLnBrk="0" fontAlgn="base" hangingPunct="0">
              <a:spcBef>
                <a:spcPct val="20000"/>
              </a:spcBef>
              <a:spcAft>
                <a:spcPct val="0"/>
              </a:spcAft>
              <a:buFont typeface="Arial" panose="020B0604020202020204" pitchFamily="34" charset="0"/>
              <a:buNone/>
              <a:defRPr sz="1000" kern="1200">
                <a:solidFill>
                  <a:schemeClr val="bg1"/>
                </a:solidFill>
                <a:latin typeface="+mn-ea"/>
                <a:ea typeface="+mn-ea"/>
                <a:cs typeface="+mn-cs"/>
                <a:sym typeface="Arial" panose="020B0604020202020204" pitchFamily="34" charset="0"/>
              </a:defRPr>
            </a:lvl4pPr>
            <a:lvl5pPr marL="1828800" indent="0" algn="l" rtl="0" eaLnBrk="0" fontAlgn="base" hangingPunct="0">
              <a:spcBef>
                <a:spcPct val="20000"/>
              </a:spcBef>
              <a:spcAft>
                <a:spcPct val="0"/>
              </a:spcAft>
              <a:buFont typeface="Arial" panose="020B0604020202020204" pitchFamily="34" charset="0"/>
              <a:buNone/>
              <a:defRPr sz="1000" kern="1200">
                <a:solidFill>
                  <a:schemeClr val="bg1"/>
                </a:solidFill>
                <a:latin typeface="+mn-ea"/>
                <a:ea typeface="+mn-ea"/>
                <a:cs typeface="+mn-cs"/>
                <a:sym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lgn="l">
              <a:buSzTx/>
              <a:buFont typeface="Arial" panose="020B0604020202020204" pitchFamily="34" charset="0"/>
              <a:buNone/>
            </a:pPr>
            <a:endParaRPr lang="zh-CN" altLang="en-US" smtClean="0">
              <a:latin typeface="+mn-lt"/>
            </a:endParaRPr>
          </a:p>
          <a:p>
            <a:pPr marL="0" indent="0" algn="l">
              <a:buSzTx/>
              <a:buFont typeface="Arial" panose="020B0604020202020204" pitchFamily="34" charset="0"/>
              <a:buNone/>
            </a:pPr>
            <a:endParaRPr lang="zh-CN" altLang="en-US" smtClean="0">
              <a:latin typeface="+mn-lt"/>
            </a:endParaRPr>
          </a:p>
          <a:p>
            <a:pPr marL="0" indent="0" algn="l">
              <a:buSzTx/>
              <a:buFont typeface="Arial" panose="020B0604020202020204" pitchFamily="34" charset="0"/>
              <a:buNone/>
            </a:pPr>
            <a:endParaRPr lang="zh-CN" altLang="en-US" smtClean="0">
              <a:latin typeface="+mn-lt"/>
            </a:endParaRPr>
          </a:p>
          <a:p>
            <a:pPr marL="0" indent="0" algn="l">
              <a:buSzTx/>
              <a:buFont typeface="Arial" panose="020B0604020202020204" pitchFamily="34" charset="0"/>
              <a:buNone/>
            </a:pPr>
            <a:endParaRPr lang="zh-CN" altLang="en-US" smtClean="0">
              <a:latin typeface="+mn-lt"/>
            </a:endParaRPr>
          </a:p>
          <a:p>
            <a:pPr marL="0" indent="0" algn="l">
              <a:lnSpc>
                <a:spcPct val="110000"/>
              </a:lnSpc>
              <a:buSzTx/>
              <a:buFont typeface="Arial" panose="020B0604020202020204" pitchFamily="34" charset="0"/>
              <a:buNone/>
            </a:pPr>
            <a:r>
              <a:rPr lang="zh-CN" altLang="en-US" smtClean="0">
                <a:latin typeface="+mn-lt"/>
              </a:rPr>
              <a:t>搜索服务器后跳转至该界面，填写登录已有帐号和密码即可。</a:t>
            </a:r>
            <a:endParaRPr lang="zh-CN" altLang="en-US" smtClean="0">
              <a:latin typeface="+mn-lt"/>
            </a:endParaRPr>
          </a:p>
        </p:txBody>
      </p:sp>
      <p:pic>
        <p:nvPicPr>
          <p:cNvPr id="12" name="图片 11" descr="300184540053153853"/>
          <p:cNvPicPr>
            <a:picLocks noChangeAspect="1"/>
          </p:cNvPicPr>
          <p:nvPr/>
        </p:nvPicPr>
        <p:blipFill>
          <a:blip r:embed="rId3"/>
          <a:stretch>
            <a:fillRect/>
          </a:stretch>
        </p:blipFill>
        <p:spPr>
          <a:xfrm>
            <a:off x="4568825" y="606425"/>
            <a:ext cx="3355340" cy="5965190"/>
          </a:xfrm>
          <a:prstGeom prst="rect">
            <a:avLst/>
          </a:prstGeom>
        </p:spPr>
      </p:pic>
      <p:pic>
        <p:nvPicPr>
          <p:cNvPr id="2" name="图片 1" descr="728438172082774960"/>
          <p:cNvPicPr>
            <a:picLocks noChangeAspect="1"/>
          </p:cNvPicPr>
          <p:nvPr/>
        </p:nvPicPr>
        <p:blipFill>
          <a:blip r:embed="rId4"/>
          <a:stretch>
            <a:fillRect/>
          </a:stretch>
        </p:blipFill>
        <p:spPr>
          <a:xfrm>
            <a:off x="8451215" y="606425"/>
            <a:ext cx="3362325" cy="597789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Tree>
    <p:custDataLst>
      <p:tags r:id="rId6"/>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358283"/>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5</a:t>
            </a:r>
            <a:r>
              <a:rPr lang="zh-CN" altLang="en-US" sz="2800" smtClean="0">
                <a:solidFill>
                  <a:schemeClr val="bg1"/>
                </a:solidFill>
                <a:latin typeface="+mj-lt"/>
                <a:ea typeface="+mj-ea"/>
                <a:cs typeface="+mj-cs"/>
              </a:rPr>
              <a:t>、图表设置</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2285" y="1259840"/>
            <a:ext cx="3646170" cy="4276725"/>
          </a:xfrm>
          <a:prstGeom prst="rect">
            <a:avLst/>
          </a:prstGeom>
          <a:noFill/>
        </p:spPr>
        <p:txBody>
          <a:bodyPr wrap="square" rtlCol="0" anchor="ctr" anchorCtr="0">
            <a:normAutofit/>
          </a:bodyPr>
          <a:p>
            <a:pPr>
              <a:lnSpc>
                <a:spcPct val="110000"/>
              </a:lnSpc>
            </a:pPr>
            <a:r>
              <a:rPr lang="en-US" altLang="zh-CN" sz="2000" b="1" smtClean="0">
                <a:solidFill>
                  <a:srgbClr val="E88D16"/>
                </a:solidFill>
              </a:rPr>
              <a:t>IOS:</a:t>
            </a:r>
            <a:endParaRPr lang="en-US" altLang="zh-CN" sz="2000" b="1" smtClean="0">
              <a:solidFill>
                <a:srgbClr val="E88D16"/>
              </a:solidFill>
            </a:endParaRPr>
          </a:p>
          <a:p>
            <a:pPr>
              <a:lnSpc>
                <a:spcPct val="110000"/>
              </a:lnSpc>
            </a:pPr>
            <a:r>
              <a:rPr lang="zh-CN" altLang="en-US" smtClean="0">
                <a:solidFill>
                  <a:schemeClr val="bg1"/>
                </a:solidFill>
              </a:rPr>
              <a:t>设置界面除登录账户外的另一个重要用途即</a:t>
            </a:r>
            <a:r>
              <a:rPr lang="en-US" altLang="zh-CN" smtClean="0">
                <a:solidFill>
                  <a:schemeClr val="bg1"/>
                </a:solidFill>
              </a:rPr>
              <a:t>“</a:t>
            </a:r>
            <a:r>
              <a:rPr lang="zh-CN" altLang="en-US" smtClean="0">
                <a:solidFill>
                  <a:schemeClr val="bg1"/>
                </a:solidFill>
              </a:rPr>
              <a:t>图表</a:t>
            </a:r>
            <a:r>
              <a:rPr lang="en-US" altLang="zh-CN" smtClean="0">
                <a:solidFill>
                  <a:schemeClr val="bg1"/>
                </a:solidFill>
              </a:rPr>
              <a:t>”</a:t>
            </a:r>
            <a:r>
              <a:rPr lang="zh-CN" altLang="en-US" smtClean="0">
                <a:solidFill>
                  <a:schemeClr val="bg1"/>
                </a:solidFill>
              </a:rPr>
              <a:t>，与电脑相同，图标主要修改蜡烛图颜色及成交线、盈损线等颜色。</a:t>
            </a:r>
            <a:endParaRPr lang="zh-CN" altLang="en-US" smtClean="0">
              <a:solidFill>
                <a:schemeClr val="bg1"/>
              </a:solidFill>
            </a:endParaRPr>
          </a:p>
          <a:p>
            <a:pPr>
              <a:lnSpc>
                <a:spcPct val="110000"/>
              </a:lnSpc>
            </a:pPr>
            <a:endParaRPr lang="zh-CN" altLang="en-US" smtClean="0">
              <a:solidFill>
                <a:schemeClr val="bg1"/>
              </a:solidFill>
            </a:endParaRPr>
          </a:p>
          <a:p>
            <a:pPr>
              <a:lnSpc>
                <a:spcPct val="110000"/>
              </a:lnSpc>
            </a:pPr>
            <a:r>
              <a:rPr lang="en-US" altLang="zh-CN" sz="2000" b="1" smtClean="0">
                <a:solidFill>
                  <a:srgbClr val="E88D16"/>
                </a:solidFill>
              </a:rPr>
              <a:t>Android:</a:t>
            </a:r>
            <a:endParaRPr lang="en-US" altLang="zh-CN" smtClean="0">
              <a:solidFill>
                <a:schemeClr val="bg1"/>
              </a:solidFill>
            </a:endParaRPr>
          </a:p>
          <a:p>
            <a:pPr>
              <a:lnSpc>
                <a:spcPct val="110000"/>
              </a:lnSpc>
            </a:pPr>
            <a:r>
              <a:rPr lang="zh-CN" altLang="en-US" smtClean="0">
                <a:solidFill>
                  <a:schemeClr val="bg1"/>
                </a:solidFill>
              </a:rPr>
              <a:t>同样，安卓系统的图表设置也在设置界面中可修改。</a:t>
            </a:r>
            <a:endParaRPr lang="zh-CN" altLang="en-US" smtClean="0">
              <a:solidFill>
                <a:schemeClr val="bg1"/>
              </a:solidFill>
            </a:endParaRPr>
          </a:p>
          <a:p>
            <a:endParaRPr lang="en-US" altLang="zh-CN" smtClean="0">
              <a:solidFill>
                <a:schemeClr val="bg1"/>
              </a:solidFill>
            </a:endParaRPr>
          </a:p>
        </p:txBody>
      </p:sp>
      <p:pic>
        <p:nvPicPr>
          <p:cNvPr id="15" name="图片 14" descr="120284349919497506"/>
          <p:cNvPicPr>
            <a:picLocks noChangeAspect="1"/>
          </p:cNvPicPr>
          <p:nvPr/>
        </p:nvPicPr>
        <p:blipFill>
          <a:blip r:embed="rId3"/>
          <a:stretch>
            <a:fillRect/>
          </a:stretch>
        </p:blipFill>
        <p:spPr>
          <a:xfrm>
            <a:off x="4533265" y="631825"/>
            <a:ext cx="3355340" cy="5965190"/>
          </a:xfrm>
          <a:prstGeom prst="rect">
            <a:avLst/>
          </a:prstGeom>
        </p:spPr>
      </p:pic>
      <p:pic>
        <p:nvPicPr>
          <p:cNvPr id="2" name="图片 1" descr="259041406510251347"/>
          <p:cNvPicPr>
            <a:picLocks noChangeAspect="1"/>
          </p:cNvPicPr>
          <p:nvPr/>
        </p:nvPicPr>
        <p:blipFill>
          <a:blip r:embed="rId4"/>
          <a:stretch>
            <a:fillRect/>
          </a:stretch>
        </p:blipFill>
        <p:spPr>
          <a:xfrm>
            <a:off x="8273415" y="631825"/>
            <a:ext cx="3311525" cy="5888355"/>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Tree>
    <p:custDataLst>
      <p:tags r:id="rId6"/>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502405" y="424958"/>
            <a:ext cx="9082800" cy="939600"/>
          </a:xfrm>
          <a:prstGeom prst="rect">
            <a:avLst/>
          </a:prstGeom>
          <a:noFill/>
        </p:spPr>
        <p:txBody>
          <a:bodyPr wrap="square" rtlCol="0" anchor="ctr" anchorCtr="0">
            <a:normAutofit/>
          </a:bodyPr>
          <a:p>
            <a:r>
              <a:rPr lang="en-US" altLang="zh-CN" sz="2800" smtClean="0">
                <a:solidFill>
                  <a:schemeClr val="bg1"/>
                </a:solidFill>
                <a:latin typeface="+mj-lt"/>
                <a:ea typeface="+mj-ea"/>
                <a:cs typeface="+mj-cs"/>
              </a:rPr>
              <a:t>6</a:t>
            </a:r>
            <a:r>
              <a:rPr lang="zh-CN" altLang="en-US" sz="2800" smtClean="0">
                <a:solidFill>
                  <a:schemeClr val="bg1"/>
                </a:solidFill>
                <a:latin typeface="+mj-lt"/>
                <a:ea typeface="+mj-ea"/>
                <a:cs typeface="+mj-cs"/>
              </a:rPr>
              <a:t>、交易界面</a:t>
            </a:r>
            <a:endParaRPr lang="zh-CN" altLang="en-US" sz="2800" smtClean="0">
              <a:solidFill>
                <a:schemeClr val="bg1"/>
              </a:solidFill>
              <a:latin typeface="+mj-lt"/>
              <a:ea typeface="+mj-ea"/>
              <a:cs typeface="+mj-cs"/>
            </a:endParaRPr>
          </a:p>
        </p:txBody>
      </p:sp>
      <p:sp>
        <p:nvSpPr>
          <p:cNvPr id="13" name="文本框 12"/>
          <p:cNvSpPr txBox="1"/>
          <p:nvPr>
            <p:custDataLst>
              <p:tags r:id="rId2"/>
            </p:custDataLst>
          </p:nvPr>
        </p:nvSpPr>
        <p:spPr>
          <a:xfrm>
            <a:off x="501650" y="1101090"/>
            <a:ext cx="3579495" cy="4507865"/>
          </a:xfrm>
          <a:prstGeom prst="rect">
            <a:avLst/>
          </a:prstGeom>
          <a:noFill/>
        </p:spPr>
        <p:txBody>
          <a:bodyPr wrap="square" rtlCol="0" anchor="ctr" anchorCtr="0">
            <a:normAutofit lnSpcReduction="10000"/>
          </a:bodyPr>
          <a:p>
            <a:pPr>
              <a:lnSpc>
                <a:spcPct val="120000"/>
              </a:lnSpc>
            </a:pPr>
            <a:r>
              <a:rPr lang="zh-CN" altLang="en-US" smtClean="0">
                <a:solidFill>
                  <a:schemeClr val="bg1"/>
                </a:solidFill>
              </a:rPr>
              <a:t>账户登陆后页面自动跳转至交易页面。其页面显示账户的结余、净值、预付款及预付款比例等。如有交易也会显示目前的交易状态。</a:t>
            </a:r>
            <a:endParaRPr lang="zh-CN" altLang="en-US" smtClean="0">
              <a:solidFill>
                <a:schemeClr val="bg1"/>
              </a:solidFill>
            </a:endParaRPr>
          </a:p>
        </p:txBody>
      </p:sp>
      <p:pic>
        <p:nvPicPr>
          <p:cNvPr id="15" name="图片 14" descr="560376184660789308"/>
          <p:cNvPicPr>
            <a:picLocks noChangeAspect="1"/>
          </p:cNvPicPr>
          <p:nvPr/>
        </p:nvPicPr>
        <p:blipFill>
          <a:blip r:embed="rId3"/>
          <a:stretch>
            <a:fillRect/>
          </a:stretch>
        </p:blipFill>
        <p:spPr>
          <a:xfrm>
            <a:off x="4777105" y="619125"/>
            <a:ext cx="3256915" cy="5790565"/>
          </a:xfrm>
          <a:prstGeom prst="rect">
            <a:avLst/>
          </a:prstGeom>
        </p:spPr>
      </p:pic>
      <p:pic>
        <p:nvPicPr>
          <p:cNvPr id="2" name="图片 1" descr="648846890939217306"/>
          <p:cNvPicPr>
            <a:picLocks noChangeAspect="1"/>
          </p:cNvPicPr>
          <p:nvPr/>
        </p:nvPicPr>
        <p:blipFill>
          <a:blip r:embed="rId4"/>
          <a:stretch>
            <a:fillRect/>
          </a:stretch>
        </p:blipFill>
        <p:spPr>
          <a:xfrm>
            <a:off x="8389620" y="619125"/>
            <a:ext cx="3256280" cy="5789930"/>
          </a:xfrm>
          <a:prstGeom prst="rect">
            <a:avLst/>
          </a:prstGeom>
        </p:spPr>
      </p:pic>
      <p:pic>
        <p:nvPicPr>
          <p:cNvPr id="7" name="图片 6" descr="301129083092649492"/>
          <p:cNvPicPr>
            <a:picLocks noChangeAspect="1"/>
          </p:cNvPicPr>
          <p:nvPr/>
        </p:nvPicPr>
        <p:blipFill>
          <a:blip r:embed="rId5"/>
          <a:stretch>
            <a:fillRect/>
          </a:stretch>
        </p:blipFill>
        <p:spPr>
          <a:xfrm>
            <a:off x="502285" y="5948045"/>
            <a:ext cx="2551430" cy="735330"/>
          </a:xfrm>
          <a:prstGeom prst="rect">
            <a:avLst/>
          </a:prstGeom>
        </p:spPr>
      </p:pic>
      <p:sp>
        <p:nvSpPr>
          <p:cNvPr id="4" name="矩形 3"/>
          <p:cNvSpPr/>
          <p:nvPr/>
        </p:nvSpPr>
        <p:spPr>
          <a:xfrm>
            <a:off x="6154420" y="6040755"/>
            <a:ext cx="464185"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
        <p:nvSpPr>
          <p:cNvPr id="3" name="矩形 2"/>
          <p:cNvSpPr/>
          <p:nvPr/>
        </p:nvSpPr>
        <p:spPr>
          <a:xfrm>
            <a:off x="9585325" y="6040755"/>
            <a:ext cx="398780" cy="368300"/>
          </a:xfrm>
          <a:prstGeom prst="rect">
            <a:avLst/>
          </a:prstGeom>
          <a:noFill/>
          <a:ln w="28575">
            <a:solidFill>
              <a:srgbClr val="E88D16"/>
            </a:solidFill>
            <a:headEnd type="none" w="med" len="med"/>
            <a:tailEnd type="none" w="med" len="med"/>
          </a:ln>
          <a:extLst>
            <a:ext uri="{909E8E84-426E-40DD-AFC4-6F175D3DCCD1}">
              <a14:hiddenFill xmlns:a14="http://schemas.microsoft.com/office/drawing/2010/main">
                <a:solidFill>
                  <a:srgbClr val="E88D16"/>
                </a:solidFill>
              </a14:hiddenFill>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
            <a:pPr marL="0" marR="0" indent="0" algn="l" defTabSz="914400" rtl="0" eaLnBrk="1" fontAlgn="base" latinLnBrk="0" hangingPunct="1">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endParaRPr>
          </a:p>
        </p:txBody>
      </p:sp>
    </p:spTree>
    <p:custDataLst>
      <p:tags r:id="rId6"/>
    </p:custDataLst>
  </p:cSld>
  <p:clrMapOvr>
    <a:masterClrMapping/>
  </p:clrMapOvr>
  <p:transition>
    <p:random/>
  </p:transition>
</p:sld>
</file>

<file path=ppt/tags/tag1.xml><?xml version="1.0" encoding="utf-8"?>
<p:tagLst xmlns:p="http://schemas.openxmlformats.org/presentationml/2006/main">
  <p:tag name="KSO_WM_TAG_VERSION" val="1.0"/>
  <p:tag name="KSO_WM_BEAUTIFY_FLAG" val="#wm#"/>
  <p:tag name="KSO_WM_TEMPLATE_CATEGORY" val="custom"/>
  <p:tag name="KSO_WM_TEMPLATE_INDEX" val="160502"/>
  <p:tag name="KSO_WM_UNIT_TYPE" val="a"/>
  <p:tag name="KSO_WM_UNIT_INDEX" val="1"/>
  <p:tag name="KSO_WM_UNIT_ID" val="custom160502_1*a*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11.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14.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17.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56"/>
  <p:tag name="KSO_WM_UNIT_ID" val="custom160056_13*a*1"/>
  <p:tag name="KSO_WM_UNIT_TYPE" val="a"/>
  <p:tag name="KSO_WM_UNIT_INDEX" val="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056"/>
  <p:tag name="KSO_WM_UNIT_ID" val="custom160056_13*f*1"/>
  <p:tag name="KSO_WM_UNIT_TYPE" val="f"/>
  <p:tag name="KSO_WM_UNIT_INDEX" val="1"/>
  <p:tag name="KSO_WM_UNIT_CLEAR" val="1"/>
  <p:tag name="KSO_WM_UNIT_LAYERLEVEL" val="1"/>
  <p:tag name="KSO_WM_UNIT_VALUE" val="368"/>
  <p:tag name="KSO_WM_UNIT_HIGHLIGHT" val="0"/>
  <p:tag name="KSO_WM_UNIT_COMPATIBLE" val="0"/>
  <p:tag name="KSO_WM_UNIT_PRESET_TEXT_INDEX" val="2"/>
  <p:tag name="KSO_WM_UNIT_PRESET_TEXT_LEN" val="40"/>
</p:tagLst>
</file>

<file path=ppt/tags/tag2.xml><?xml version="1.0" encoding="utf-8"?>
<p:tagLst xmlns:p="http://schemas.openxmlformats.org/presentationml/2006/main">
  <p:tag name="KSO_WM_TEMPLATE_THUMBS_INDEX" val="1、9、12、16、23、25、26、27"/>
  <p:tag name="KSO_WM_TEMPLATE_CATEGORY" val="custom"/>
  <p:tag name="KSO_WM_TEMPLATE_INDEX" val="160056"/>
  <p:tag name="KSO_WM_TAG_VERSION" val="1.0"/>
  <p:tag name="KSO_WM_SLIDE_ID" val="custom160502_1"/>
  <p:tag name="KSO_WM_SLIDE_INDEX" val="1"/>
  <p:tag name="KSO_WM_SLIDE_ITEM_CNT" val="2"/>
  <p:tag name="KSO_WM_SLIDE_LAYOUT" val="a_b"/>
  <p:tag name="KSO_WM_SLIDE_LAYOUT_CNT" val="1_1"/>
  <p:tag name="KSO_WM_SLIDE_TYPE" val="title"/>
  <p:tag name="KSO_WM_BEAUTIFY_FLAG" val="#wm#"/>
</p:tagLst>
</file>

<file path=ppt/tags/tag20.xml><?xml version="1.0" encoding="utf-8"?>
<p:tagLst xmlns:p="http://schemas.openxmlformats.org/presentationml/2006/main">
  <p:tag name="KSO_WM_TEMPLATE_CATEGORY" val="custom"/>
  <p:tag name="KSO_WM_TEMPLATE_INDEX" val="160056"/>
  <p:tag name="KSO_WM_TAG_VERSION" val="1.0"/>
  <p:tag name="KSO_WM_SLIDE_ID" val="custom160056_13"/>
  <p:tag name="KSO_WM_SLIDE_INDEX" val="13"/>
  <p:tag name="KSO_WM_SLIDE_ITEM_CNT" val="2"/>
  <p:tag name="KSO_WM_SLIDE_LAYOUT" val="a_f_d"/>
  <p:tag name="KSO_WM_SLIDE_LAYOUT_CNT" val="1_1_1"/>
  <p:tag name="KSO_WM_SLIDE_TYPE" val="text"/>
  <p:tag name="KSO_WM_BEAUTIFY_FLAG" val="#wm#"/>
  <p:tag name="KSO_WM_SLIDE_POSITION" val="71*128"/>
  <p:tag name="KSO_WM_SLIDE_SIZE" val="817*400"/>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23.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26.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29.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56"/>
  <p:tag name="KSO_WM_UNIT_ID" val="custom160056_13*f*1"/>
  <p:tag name="KSO_WM_UNIT_TYPE" val="f"/>
  <p:tag name="KSO_WM_UNIT_INDEX" val="1"/>
  <p:tag name="KSO_WM_UNIT_CLEAR" val="1"/>
  <p:tag name="KSO_WM_UNIT_LAYERLEVEL" val="1"/>
  <p:tag name="KSO_WM_UNIT_VALUE" val="368"/>
  <p:tag name="KSO_WM_UNIT_HIGHLIGHT" val="0"/>
  <p:tag name="KSO_WM_UNIT_COMPATIBLE" val="0"/>
  <p:tag name="KSO_WM_UNIT_PRESET_TEXT_INDEX" val="2"/>
  <p:tag name="KSO_WM_UNIT_PRESET_TEXT_LEN" val="40"/>
</p:tagLst>
</file>

<file path=ppt/tags/tag31.xml><?xml version="1.0" encoding="utf-8"?>
<p:tagLst xmlns:p="http://schemas.openxmlformats.org/presentationml/2006/main">
  <p:tag name="KSO_WM_TEMPLATE_CATEGORY" val="custom"/>
  <p:tag name="KSO_WM_TEMPLATE_INDEX" val="160056"/>
  <p:tag name="KSO_WM_TAG_VERSION" val="1.0"/>
  <p:tag name="KSO_WM_SLIDE_ID" val="custom160056_13"/>
  <p:tag name="KSO_WM_SLIDE_INDEX" val="13"/>
  <p:tag name="KSO_WM_SLIDE_ITEM_CNT" val="2"/>
  <p:tag name="KSO_WM_SLIDE_LAYOUT" val="a_f_d"/>
  <p:tag name="KSO_WM_SLIDE_LAYOUT_CNT" val="1_1_1"/>
  <p:tag name="KSO_WM_SLIDE_TYPE" val="text"/>
  <p:tag name="KSO_WM_BEAUTIFY_FLAG" val="#wm#"/>
  <p:tag name="KSO_WM_SLIDE_POSITION" val="71*128"/>
  <p:tag name="KSO_WM_SLIDE_SIZE" val="817*400"/>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34.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37.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40.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43.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46.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49.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5.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6.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056"/>
  <p:tag name="KSO_WM_UNIT_TYPE" val="f"/>
  <p:tag name="KSO_WM_UNIT_INDEX" val="1"/>
  <p:tag name="KSO_WM_UNIT_ID" val="custom160056_5*f*1"/>
  <p:tag name="KSO_WM_UNIT_CLEAR" val="1"/>
  <p:tag name="KSO_WM_UNIT_LAYERLEVEL" val="1"/>
  <p:tag name="KSO_WM_UNIT_VALUE" val="76"/>
  <p:tag name="KSO_WM_UNIT_HIGHLIGHT" val="0"/>
  <p:tag name="KSO_WM_UNIT_COMPATIBLE" val="0"/>
  <p:tag name="KSO_WM_UNIT_PRESET_TEXT_INDEX" val="6"/>
  <p:tag name="KSO_WM_UNIT_PRESET_TEXT_LEN" val="30"/>
</p:tagLst>
</file>

<file path=ppt/tags/tag8.xml><?xml version="1.0" encoding="utf-8"?>
<p:tagLst xmlns:p="http://schemas.openxmlformats.org/presentationml/2006/main">
  <p:tag name="KSO_WM_TEMPLATE_CATEGORY" val="custom"/>
  <p:tag name="KSO_WM_TEMPLATE_INDEX" val="160056"/>
  <p:tag name="KSO_WM_TAG_VERSION" val="1.0"/>
  <p:tag name="KSO_WM_SLIDE_ID" val="custom160056_5"/>
  <p:tag name="KSO_WM_SLIDE_INDEX" val="5"/>
  <p:tag name="KSO_WM_SLIDE_ITEM_CNT" val="2"/>
  <p:tag name="KSO_WM_SLIDE_LAYOUT" val="a_f_d"/>
  <p:tag name="KSO_WM_SLIDE_LAYOUT_CNT" val="1_1_1"/>
  <p:tag name="KSO_WM_SLIDE_TYPE" val="text"/>
  <p:tag name="KSO_WM_BEAUTIFY_FLAG" val="#wm#"/>
  <p:tag name="KSO_WM_SLIDE_POSITION" val="122*101"/>
  <p:tag name="KSO_WM_SLIDE_SIZE" val="715*419"/>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56"/>
  <p:tag name="KSO_WM_UNIT_TYPE" val="a"/>
  <p:tag name="KSO_WM_UNIT_INDEX" val="1"/>
  <p:tag name="KSO_WM_UNIT_ID" val="custom160056_5*a*1"/>
  <p:tag name="KSO_WM_UNIT_CLEAR" val="1"/>
  <p:tag name="KSO_WM_UNIT_LAYERLEVEL" val="1"/>
  <p:tag name="KSO_WM_UNIT_VALUE" val="21"/>
  <p:tag name="KSO_WM_UNIT_ISCONTENTSTITLE" val="0"/>
  <p:tag name="KSO_WM_UNIT_HIGHLIGHT" val="0"/>
  <p:tag name="KSO_WM_UNIT_COMPATIBLE" val="0"/>
  <p:tag name="KSO_WM_UNIT_PRESET_TEXT_INDEX" val="0"/>
  <p:tag name="KSO_WM_UNIT_PRESET_TEXT_LEN" val="9"/>
</p:tagLst>
</file>

<file path=ppt/theme/theme1.xml><?xml version="1.0" encoding="utf-8"?>
<a:theme xmlns:a="http://schemas.openxmlformats.org/drawingml/2006/main" name="1_默认设计模板">
  <a:themeElements>
    <a:clrScheme name="自定义 26">
      <a:dk1>
        <a:srgbClr val="14B1D8"/>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1368</Words>
  <Application>WPS 演示</Application>
  <PresentationFormat>宽屏</PresentationFormat>
  <Paragraphs>126</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Arial</vt:lpstr>
      <vt:lpstr>宋体</vt:lpstr>
      <vt:lpstr>Wingdings</vt:lpstr>
      <vt:lpstr>黑体</vt:lpstr>
      <vt:lpstr>微软雅黑</vt:lpstr>
      <vt:lpstr>Calibri</vt:lpstr>
      <vt:lpstr>1_默认设计模板</vt:lpstr>
      <vt:lpstr>MT4手机版使用说明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64</cp:revision>
  <dcterms:created xsi:type="dcterms:W3CDTF">2017-03-07T09:01:00Z</dcterms:created>
  <dcterms:modified xsi:type="dcterms:W3CDTF">2017-03-09T09:10:57Z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